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65" r:id="rId4"/>
    <p:sldId id="299" r:id="rId5"/>
    <p:sldId id="298" r:id="rId6"/>
    <p:sldId id="293" r:id="rId7"/>
    <p:sldId id="289" r:id="rId8"/>
    <p:sldId id="290" r:id="rId9"/>
    <p:sldId id="291" r:id="rId10"/>
    <p:sldId id="295" r:id="rId11"/>
    <p:sldId id="284" r:id="rId12"/>
  </p:sldIdLst>
  <p:sldSz cx="12192000" cy="6858000"/>
  <p:notesSz cx="6858000" cy="9144000"/>
  <p:embeddedFontLst>
    <p:embeddedFont>
      <p:font typeface="Agency FB" panose="020B0503020202020204" pitchFamily="3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Segoe UI Light" panose="020B0502040204020203" pitchFamily="34" charset="0"/>
      <p:regular r:id="rId26"/>
      <p:italic r:id="rId27"/>
    </p:embeddedFont>
    <p:embeddedFont>
      <p:font typeface="微軟正黑體" panose="020B0604030504040204" pitchFamily="34" charset="-12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8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9FC5"/>
    <a:srgbClr val="E3E3E3"/>
    <a:srgbClr val="48DAD4"/>
    <a:srgbClr val="FE8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72" y="40"/>
      </p:cViewPr>
      <p:guideLst>
        <p:guide orient="horz" pos="3960"/>
        <p:guide pos="3840"/>
        <p:guide pos="168"/>
        <p:guide pos="7512"/>
        <p:guide orient="horz" pos="624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FEF3D-1873-4E02-8857-4665CC7C9BA7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9E740-CA90-48AA-9ED2-7414A114A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89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E1BD9-F409-4EF7-8237-F3D5E2CB0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51806-4AC1-4A77-BCEC-C03DE3D1C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B9660-0AD9-444E-974C-7C2084817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A856-5214-4FC5-9C87-E1F4F2F92D0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0D760-6C55-4684-AE8B-F244EDCFD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1762C-BE25-45C5-BA09-D9DD55001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205E-34E0-4D4E-B6CF-D546C544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84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0C1A-FA68-46B1-8D6D-C9DCE7DF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B6FCD-629D-4BCF-A076-E74413FE5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0017E-AECE-46E6-A6BD-50C209D84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A856-5214-4FC5-9C87-E1F4F2F92D0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E3A58-4458-4AE3-B591-6C26C27DA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5156F-50FE-4720-8636-FBC0CEE5B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205E-34E0-4D4E-B6CF-D546C544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59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F9B05-7D82-48EA-801F-CA3F48155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AD148-A404-4229-B9D3-936E7AE05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5245-69E2-4609-B6A1-2FD1DE3D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A856-5214-4FC5-9C87-E1F4F2F92D0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9EA0F-E244-4415-87BD-2F934D2C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68E52-B594-4BB5-AE57-7A77F641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205E-34E0-4D4E-B6CF-D546C544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07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871615-96F4-42E3-81F0-898B2FC5B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3284C94-5B78-4993-95F1-9CF051868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C96D96-6155-41AC-A785-2913964C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1545-5EFD-4FF8-A2C8-0600DCBAE7F2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249E4D-69FB-4880-A6EA-4F204E2B0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48F63C-231E-4ED4-8BB0-1B6DFF44D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86FA-4A0B-49B6-8B50-F954D1DF17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68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prism/>
      </p:transition>
    </mc:Choice>
    <mc:Fallback xmlns="">
      <p:transition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B69577-0995-4A85-8891-1C9E5411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251FF2-C996-4973-B059-81BC2CC08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0D492D-B088-4A21-B4FE-DAFADE695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1545-5EFD-4FF8-A2C8-0600DCBAE7F2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7FD5EB-0692-4D74-A75B-D638F3B81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E8654F-02B1-4991-9BCA-419BF3EC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86FA-4A0B-49B6-8B50-F954D1DF17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487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prism/>
      </p:transition>
    </mc:Choice>
    <mc:Fallback xmlns="">
      <p:transition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147753-E1CF-4568-A075-A3EDAEF43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E24658-4C2E-40AF-9DE5-A2A0F0815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5D7106-94CA-496A-B008-FEDB8249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1545-5EFD-4FF8-A2C8-0600DCBAE7F2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1964A5F-35D3-4BA3-B2FF-747201AF3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F095B4-DE61-4815-A704-F1CA6E9F1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86FA-4A0B-49B6-8B50-F954D1DF17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80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prism/>
      </p:transition>
    </mc:Choice>
    <mc:Fallback xmlns="">
      <p:transition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8B8774-10C1-4C3B-9FCD-960587D25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FF019C-D497-4B57-B783-C476CCAEE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1B331F-EAC0-48C3-A4A1-EC1FA9496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B5D89AF-720F-41BB-9DC0-8B2FD9E38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1545-5EFD-4FF8-A2C8-0600DCBAE7F2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C37D8E-3DE7-4728-BAE4-3246AAB8F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EC671B-1C48-496F-8DAB-75B898718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86FA-4A0B-49B6-8B50-F954D1DF17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7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prism/>
      </p:transition>
    </mc:Choice>
    <mc:Fallback xmlns="">
      <p:transition advClick="0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F9EEA-C12E-489F-9402-22E29F24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52B190-9DC7-4B2A-8CD0-4956301D7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55D2DD3-B430-4F30-BC75-6CADE11E8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7CE5057-3327-4163-B2DF-14E78265E8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4FB13C8-F72B-4370-BC32-EA1CE54DE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1DC5D44-FA89-4B11-A9E6-2F7924D4F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1545-5EFD-4FF8-A2C8-0600DCBAE7F2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4AE1F61-A41D-4040-9D0C-31BDE22CC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2C6A78F-1821-4BE0-BB21-2ADE80C3C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86FA-4A0B-49B6-8B50-F954D1DF17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90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prism/>
      </p:transition>
    </mc:Choice>
    <mc:Fallback xmlns="">
      <p:transition advClick="0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30577A-6DC2-4E30-B97B-93A2303AE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C071F2E-7849-4FC3-9ABB-4F5D285BC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1545-5EFD-4FF8-A2C8-0600DCBAE7F2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F0E1CF5-59A0-40E3-B04E-9AB8AC2E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0E4EDA-E163-4017-A1F1-350BD3F49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86FA-4A0B-49B6-8B50-F954D1DF17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31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prism/>
      </p:transition>
    </mc:Choice>
    <mc:Fallback xmlns="">
      <p:transition advClick="0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E807033-C9B2-40B9-9807-4CABF485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1545-5EFD-4FF8-A2C8-0600DCBAE7F2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4C127C-A745-4F5E-AACD-DBCB68C59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45891E-8EE8-4166-9BA5-590A41C7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86FA-4A0B-49B6-8B50-F954D1DF17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6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prism/>
      </p:transition>
    </mc:Choice>
    <mc:Fallback xmlns="">
      <p:transition advClick="0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74009A-3AF6-4D06-8AD6-37FBD6B25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258FFD-DA22-4F4F-8FBE-D0B902CDB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2C390DE-B1A0-478D-BD49-1339FBD9C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14A1BD9-F171-4233-B4E0-BA597B4BB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1545-5EFD-4FF8-A2C8-0600DCBAE7F2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F04A56B-93D2-4FD7-A920-A1E22EDB9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6F7FABB-328C-47AE-9AB3-399EEB523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86FA-4A0B-49B6-8B50-F954D1DF17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72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prism/>
      </p:transition>
    </mc:Choice>
    <mc:Fallback xmlns="">
      <p:transition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E2A76-9992-4B93-8D9F-A613CDC1F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D837C-59F1-4A4F-B74B-CE0368988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45296-A96B-47E4-B806-0CF162384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A856-5214-4FC5-9C87-E1F4F2F92D0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2412E-CD81-491F-AF13-B7B4FC889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CE824-EB21-4D2C-85E8-87FFE741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205E-34E0-4D4E-B6CF-D546C544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261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9F05D2-0048-4279-B75C-E358B6D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08D2B6C-6FC4-47F7-AC61-C3BEE59CD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131ECE-62E6-44F4-811B-B56F17DF6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272984-EF9D-492E-A79E-1D4FE39E4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1545-5EFD-4FF8-A2C8-0600DCBAE7F2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8875F5-AFAF-41AA-9AAF-B203D8379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2AEEA43-4512-4CB8-A292-0C1F4EFB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86FA-4A0B-49B6-8B50-F954D1DF17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43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prism/>
      </p:transition>
    </mc:Choice>
    <mc:Fallback xmlns="">
      <p:transition advClick="0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F8CA2E-37FE-4D53-8771-2ED1970F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3201579-45EB-4E36-81A6-6A94CE2BD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7CE0F-8E2A-4C70-BD8E-F4AA16725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1545-5EFD-4FF8-A2C8-0600DCBAE7F2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72F0D6-3D96-4AA0-A2E2-68A4657C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E569CB-BD22-4A10-B03B-501F47C0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86FA-4A0B-49B6-8B50-F954D1DF17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3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prism/>
      </p:transition>
    </mc:Choice>
    <mc:Fallback xmlns="">
      <p:transition advClick="0"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60C8895-E82A-489A-8604-0E58D28712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B3D3B6C-A575-49A2-BE94-E52D5FACB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969822-F428-45A8-AD26-4438C4A14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1545-5EFD-4FF8-A2C8-0600DCBAE7F2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3F357A-D85C-44DF-9DCA-A78732D2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4A712D-5A6C-4E80-BDFA-2AAEAF0A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E86FA-4A0B-49B6-8B50-F954D1DF17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26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prism/>
      </p:transition>
    </mc:Choice>
    <mc:Fallback xmlns="">
      <p:transition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6BE3-483D-4C29-90DA-C14F9658C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DEF3C-F3CC-4ED6-AEF4-EB0D8707A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3A623-E21F-424A-A0BE-6FB227816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A856-5214-4FC5-9C87-E1F4F2F92D0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6617C-4041-40FF-B5CB-2813AB7B9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5C6C6-608E-4F5B-98A2-28F77096D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205E-34E0-4D4E-B6CF-D546C544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76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706F-005B-4636-B612-247CD928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1F74-3D73-4EAC-90F3-6D5997BC5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0820D-45A5-4019-9755-3C50397B28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3ED93-CDC5-4F5C-AC81-A3C0A52CF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A856-5214-4FC5-9C87-E1F4F2F92D0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95E7-5CD7-4BC7-950C-8037F0CC8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C1B08-289A-48E4-9705-EC8F13EE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205E-34E0-4D4E-B6CF-D546C544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0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72FF-A0CD-48F7-88BA-3A25899F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89913-EB77-4E69-A508-05933B0DF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27D418-5631-43CC-B4F9-CEF547918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38340A-399A-4FDE-8201-BDB29B85A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4B52BD-627E-4820-9C22-EA95567CD9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CC2E96-AE2C-4552-ACCD-415CF124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A856-5214-4FC5-9C87-E1F4F2F92D0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0834FD-EA39-4CA5-AEF1-C55C3A0D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31BE10-91CF-4647-8B97-F65C44E6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205E-34E0-4D4E-B6CF-D546C544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19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A35A6-447C-4A92-80F9-0F9972F1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B8D23C-18B2-4A06-90F8-729A45D39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A856-5214-4FC5-9C87-E1F4F2F92D0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70DE1-9775-4B2C-AA12-C9A055950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88B3F-DC2F-4BCC-A55B-75D9ED2E5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205E-34E0-4D4E-B6CF-D546C544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58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EB6CE9-D962-46FF-9E7A-2391CD75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A856-5214-4FC5-9C87-E1F4F2F92D0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574D7-7592-45AB-8139-E18CBC91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646CC-E651-4536-8649-7C73267C3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205E-34E0-4D4E-B6CF-D546C544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1A95-53FD-46AE-912D-9B7E7DD5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2F760-7DB1-4178-82B5-77FD32C7E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CB1E97-B616-4885-81EC-4ED6B3901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6A400-2B76-47E4-8D34-557CD1865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A856-5214-4FC5-9C87-E1F4F2F92D0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8225C-1BE4-49E4-97E7-F07644E2E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6A69F-1F69-4328-9CB4-CDE124A0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205E-34E0-4D4E-B6CF-D546C544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4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FF0E-872D-4D7B-A68F-64A494D7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885D58-F8AE-43A2-87D5-4437DB2F4D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4E315-0146-484D-9208-E3B3170F0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9B0F-3FD8-4F1B-B453-A754E299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A856-5214-4FC5-9C87-E1F4F2F92D0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FCACD-AC4D-498A-B630-ECB8C3EF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017543-646F-4096-A644-763DC632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205E-34E0-4D4E-B6CF-D546C5444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85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37E470-050A-447C-A83E-00D328B16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1F0B7-6869-43B5-A523-84BAFB9D3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9ED01-80BB-43BE-ABB3-B712AC4750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1A856-5214-4FC5-9C87-E1F4F2F92D0D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F3699-513D-48BE-8434-3B7FADA16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A9D33-378C-4291-A356-E9F9A5D2F9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E08D205E-34E0-4D4E-B6CF-D546C54444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88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714ECD9-969C-4D7D-92A7-CE008E3A3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1CF86A-839F-44D6-B530-393FDDC27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0C898E-1826-44EE-BA32-7473A6B4A5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11545-5EFD-4FF8-A2C8-0600DCBAE7F2}" type="datetimeFigureOut">
              <a:rPr lang="zh-TW" altLang="en-US" smtClean="0"/>
              <a:t>2019/6/16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845F85-6B91-4D2B-9CCD-C89F59D2A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32BD69-FEFE-473D-AB58-E31CE6A47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E86FA-4A0B-49B6-8B50-F954D1DF17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7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advClick="0" advTm="0">
        <p14:prism/>
      </p:transition>
    </mc:Choice>
    <mc:Fallback xmlns="">
      <p:transition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0D39BF-1365-4396-85E4-B282C97F2348}"/>
              </a:ext>
            </a:extLst>
          </p:cNvPr>
          <p:cNvSpPr/>
          <p:nvPr/>
        </p:nvSpPr>
        <p:spPr>
          <a:xfrm>
            <a:off x="0" y="1485692"/>
            <a:ext cx="12192000" cy="3887031"/>
          </a:xfrm>
          <a:prstGeom prst="rect">
            <a:avLst/>
          </a:prstGeom>
          <a:pattFill prst="smCheck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4DE71-EDF1-454A-98CB-6A5B30AE1215}"/>
              </a:ext>
            </a:extLst>
          </p:cNvPr>
          <p:cNvSpPr/>
          <p:nvPr/>
        </p:nvSpPr>
        <p:spPr>
          <a:xfrm>
            <a:off x="863600" y="1028492"/>
            <a:ext cx="3949700" cy="4800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0F414CA8-9AAD-4C2C-A88A-8A74E8E805B8}"/>
              </a:ext>
            </a:extLst>
          </p:cNvPr>
          <p:cNvSpPr/>
          <p:nvPr/>
        </p:nvSpPr>
        <p:spPr>
          <a:xfrm flipV="1">
            <a:off x="4813300" y="5372308"/>
            <a:ext cx="228600" cy="4572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2C375972-9C28-4C3B-94C7-BDAC3A5EB1C4}"/>
              </a:ext>
            </a:extLst>
          </p:cNvPr>
          <p:cNvSpPr/>
          <p:nvPr/>
        </p:nvSpPr>
        <p:spPr>
          <a:xfrm>
            <a:off x="4813300" y="1028492"/>
            <a:ext cx="228600" cy="4572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DB6D3-732C-4FB9-AA9C-FCB2162A76E6}"/>
              </a:ext>
            </a:extLst>
          </p:cNvPr>
          <p:cNvSpPr txBox="1"/>
          <p:nvPr/>
        </p:nvSpPr>
        <p:spPr>
          <a:xfrm>
            <a:off x="5308599" y="3754249"/>
            <a:ext cx="747410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3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防制洗錢資料庫建置與姓名檢核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01745-9969-4F40-88EA-CE12D0423906}"/>
              </a:ext>
            </a:extLst>
          </p:cNvPr>
          <p:cNvSpPr txBox="1"/>
          <p:nvPr/>
        </p:nvSpPr>
        <p:spPr>
          <a:xfrm>
            <a:off x="5308600" y="4360560"/>
            <a:ext cx="63881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Group 9  </a:t>
            </a:r>
            <a:r>
              <a:rPr lang="zh-TW" alt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林冠妙、唐 浩、柯上優 </a:t>
            </a: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8128005B-8420-4AE8-A14C-5E6A911C1D35}"/>
              </a:ext>
            </a:extLst>
          </p:cNvPr>
          <p:cNvGrpSpPr/>
          <p:nvPr/>
        </p:nvGrpSpPr>
        <p:grpSpPr>
          <a:xfrm>
            <a:off x="963604" y="1361661"/>
            <a:ext cx="3749694" cy="4134264"/>
            <a:chOff x="1041819" y="1123536"/>
            <a:chExt cx="3822341" cy="4214361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09559C0E-D81A-4C20-9E76-766CF0F6C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940" y="4537479"/>
              <a:ext cx="383543" cy="494853"/>
            </a:xfrm>
            <a:custGeom>
              <a:avLst/>
              <a:gdLst>
                <a:gd name="T0" fmla="*/ 0 w 101"/>
                <a:gd name="T1" fmla="*/ 118 h 126"/>
                <a:gd name="T2" fmla="*/ 2 w 101"/>
                <a:gd name="T3" fmla="*/ 126 h 126"/>
                <a:gd name="T4" fmla="*/ 28 w 101"/>
                <a:gd name="T5" fmla="*/ 126 h 126"/>
                <a:gd name="T6" fmla="*/ 50 w 101"/>
                <a:gd name="T7" fmla="*/ 126 h 126"/>
                <a:gd name="T8" fmla="*/ 72 w 101"/>
                <a:gd name="T9" fmla="*/ 126 h 126"/>
                <a:gd name="T10" fmla="*/ 98 w 101"/>
                <a:gd name="T11" fmla="*/ 126 h 126"/>
                <a:gd name="T12" fmla="*/ 100 w 101"/>
                <a:gd name="T13" fmla="*/ 118 h 126"/>
                <a:gd name="T14" fmla="*/ 90 w 101"/>
                <a:gd name="T15" fmla="*/ 91 h 126"/>
                <a:gd name="T16" fmla="*/ 73 w 101"/>
                <a:gd name="T17" fmla="*/ 82 h 126"/>
                <a:gd name="T18" fmla="*/ 64 w 101"/>
                <a:gd name="T19" fmla="*/ 67 h 126"/>
                <a:gd name="T20" fmla="*/ 78 w 101"/>
                <a:gd name="T21" fmla="*/ 59 h 126"/>
                <a:gd name="T22" fmla="*/ 77 w 101"/>
                <a:gd name="T23" fmla="*/ 51 h 126"/>
                <a:gd name="T24" fmla="*/ 76 w 101"/>
                <a:gd name="T25" fmla="*/ 26 h 126"/>
                <a:gd name="T26" fmla="*/ 63 w 101"/>
                <a:gd name="T27" fmla="*/ 7 h 126"/>
                <a:gd name="T28" fmla="*/ 30 w 101"/>
                <a:gd name="T29" fmla="*/ 14 h 126"/>
                <a:gd name="T30" fmla="*/ 24 w 101"/>
                <a:gd name="T31" fmla="*/ 51 h 126"/>
                <a:gd name="T32" fmla="*/ 22 w 101"/>
                <a:gd name="T33" fmla="*/ 59 h 126"/>
                <a:gd name="T34" fmla="*/ 36 w 101"/>
                <a:gd name="T35" fmla="*/ 67 h 126"/>
                <a:gd name="T36" fmla="*/ 28 w 101"/>
                <a:gd name="T37" fmla="*/ 82 h 126"/>
                <a:gd name="T38" fmla="*/ 10 w 101"/>
                <a:gd name="T39" fmla="*/ 91 h 126"/>
                <a:gd name="T40" fmla="*/ 0 w 101"/>
                <a:gd name="T41" fmla="*/ 11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126">
                  <a:moveTo>
                    <a:pt x="0" y="118"/>
                  </a:moveTo>
                  <a:cubicBezTo>
                    <a:pt x="0" y="120"/>
                    <a:pt x="1" y="126"/>
                    <a:pt x="2" y="126"/>
                  </a:cubicBezTo>
                  <a:cubicBezTo>
                    <a:pt x="2" y="126"/>
                    <a:pt x="14" y="126"/>
                    <a:pt x="28" y="126"/>
                  </a:cubicBezTo>
                  <a:cubicBezTo>
                    <a:pt x="36" y="126"/>
                    <a:pt x="43" y="126"/>
                    <a:pt x="50" y="126"/>
                  </a:cubicBezTo>
                  <a:cubicBezTo>
                    <a:pt x="57" y="126"/>
                    <a:pt x="65" y="126"/>
                    <a:pt x="72" y="126"/>
                  </a:cubicBezTo>
                  <a:cubicBezTo>
                    <a:pt x="86" y="126"/>
                    <a:pt x="98" y="126"/>
                    <a:pt x="98" y="126"/>
                  </a:cubicBezTo>
                  <a:cubicBezTo>
                    <a:pt x="100" y="126"/>
                    <a:pt x="100" y="120"/>
                    <a:pt x="100" y="118"/>
                  </a:cubicBezTo>
                  <a:cubicBezTo>
                    <a:pt x="101" y="107"/>
                    <a:pt x="100" y="97"/>
                    <a:pt x="90" y="91"/>
                  </a:cubicBezTo>
                  <a:cubicBezTo>
                    <a:pt x="87" y="88"/>
                    <a:pt x="78" y="85"/>
                    <a:pt x="73" y="82"/>
                  </a:cubicBezTo>
                  <a:cubicBezTo>
                    <a:pt x="68" y="80"/>
                    <a:pt x="60" y="73"/>
                    <a:pt x="64" y="67"/>
                  </a:cubicBezTo>
                  <a:cubicBezTo>
                    <a:pt x="67" y="62"/>
                    <a:pt x="75" y="65"/>
                    <a:pt x="78" y="59"/>
                  </a:cubicBezTo>
                  <a:cubicBezTo>
                    <a:pt x="79" y="58"/>
                    <a:pt x="77" y="56"/>
                    <a:pt x="77" y="51"/>
                  </a:cubicBezTo>
                  <a:cubicBezTo>
                    <a:pt x="77" y="47"/>
                    <a:pt x="77" y="31"/>
                    <a:pt x="76" y="26"/>
                  </a:cubicBezTo>
                  <a:cubicBezTo>
                    <a:pt x="73" y="19"/>
                    <a:pt x="70" y="12"/>
                    <a:pt x="63" y="7"/>
                  </a:cubicBezTo>
                  <a:cubicBezTo>
                    <a:pt x="53" y="0"/>
                    <a:pt x="38" y="4"/>
                    <a:pt x="30" y="14"/>
                  </a:cubicBezTo>
                  <a:cubicBezTo>
                    <a:pt x="23" y="25"/>
                    <a:pt x="24" y="39"/>
                    <a:pt x="24" y="51"/>
                  </a:cubicBezTo>
                  <a:cubicBezTo>
                    <a:pt x="23" y="56"/>
                    <a:pt x="21" y="58"/>
                    <a:pt x="22" y="59"/>
                  </a:cubicBezTo>
                  <a:cubicBezTo>
                    <a:pt x="25" y="64"/>
                    <a:pt x="33" y="63"/>
                    <a:pt x="36" y="67"/>
                  </a:cubicBezTo>
                  <a:cubicBezTo>
                    <a:pt x="41" y="72"/>
                    <a:pt x="32" y="80"/>
                    <a:pt x="28" y="82"/>
                  </a:cubicBezTo>
                  <a:cubicBezTo>
                    <a:pt x="22" y="85"/>
                    <a:pt x="14" y="88"/>
                    <a:pt x="10" y="91"/>
                  </a:cubicBezTo>
                  <a:cubicBezTo>
                    <a:pt x="1" y="97"/>
                    <a:pt x="0" y="107"/>
                    <a:pt x="0" y="118"/>
                  </a:cubicBezTo>
                  <a:close/>
                </a:path>
              </a:pathLst>
            </a:cu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F77812A-4C38-44C5-B3E4-2DDB12824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8267" y="4517199"/>
              <a:ext cx="331182" cy="515133"/>
            </a:xfrm>
            <a:custGeom>
              <a:avLst/>
              <a:gdLst>
                <a:gd name="T0" fmla="*/ 25 w 87"/>
                <a:gd name="T1" fmla="*/ 6 h 131"/>
                <a:gd name="T2" fmla="*/ 41 w 87"/>
                <a:gd name="T3" fmla="*/ 15 h 131"/>
                <a:gd name="T4" fmla="*/ 41 w 87"/>
                <a:gd name="T5" fmla="*/ 24 h 131"/>
                <a:gd name="T6" fmla="*/ 41 w 87"/>
                <a:gd name="T7" fmla="*/ 34 h 131"/>
                <a:gd name="T8" fmla="*/ 41 w 87"/>
                <a:gd name="T9" fmla="*/ 37 h 131"/>
                <a:gd name="T10" fmla="*/ 44 w 87"/>
                <a:gd name="T11" fmla="*/ 38 h 131"/>
                <a:gd name="T12" fmla="*/ 44 w 87"/>
                <a:gd name="T13" fmla="*/ 40 h 131"/>
                <a:gd name="T14" fmla="*/ 42 w 87"/>
                <a:gd name="T15" fmla="*/ 42 h 131"/>
                <a:gd name="T16" fmla="*/ 37 w 87"/>
                <a:gd name="T17" fmla="*/ 48 h 131"/>
                <a:gd name="T18" fmla="*/ 37 w 87"/>
                <a:gd name="T19" fmla="*/ 50 h 131"/>
                <a:gd name="T20" fmla="*/ 35 w 87"/>
                <a:gd name="T21" fmla="*/ 66 h 131"/>
                <a:gd name="T22" fmla="*/ 50 w 87"/>
                <a:gd name="T23" fmla="*/ 85 h 131"/>
                <a:gd name="T24" fmla="*/ 70 w 87"/>
                <a:gd name="T25" fmla="*/ 97 h 131"/>
                <a:gd name="T26" fmla="*/ 78 w 87"/>
                <a:gd name="T27" fmla="*/ 125 h 131"/>
                <a:gd name="T28" fmla="*/ 31 w 87"/>
                <a:gd name="T29" fmla="*/ 125 h 131"/>
                <a:gd name="T30" fmla="*/ 31 w 87"/>
                <a:gd name="T31" fmla="*/ 125 h 131"/>
                <a:gd name="T32" fmla="*/ 31 w 87"/>
                <a:gd name="T33" fmla="*/ 124 h 131"/>
                <a:gd name="T34" fmla="*/ 14 w 87"/>
                <a:gd name="T35" fmla="*/ 82 h 131"/>
                <a:gd name="T36" fmla="*/ 9 w 87"/>
                <a:gd name="T37" fmla="*/ 79 h 131"/>
                <a:gd name="T38" fmla="*/ 16 w 87"/>
                <a:gd name="T39" fmla="*/ 66 h 131"/>
                <a:gd name="T40" fmla="*/ 14 w 87"/>
                <a:gd name="T41" fmla="*/ 50 h 131"/>
                <a:gd name="T42" fmla="*/ 14 w 87"/>
                <a:gd name="T43" fmla="*/ 48 h 131"/>
                <a:gd name="T44" fmla="*/ 9 w 87"/>
                <a:gd name="T45" fmla="*/ 42 h 131"/>
                <a:gd name="T46" fmla="*/ 7 w 87"/>
                <a:gd name="T47" fmla="*/ 40 h 131"/>
                <a:gd name="T48" fmla="*/ 8 w 87"/>
                <a:gd name="T49" fmla="*/ 37 h 131"/>
                <a:gd name="T50" fmla="*/ 9 w 87"/>
                <a:gd name="T51" fmla="*/ 29 h 131"/>
                <a:gd name="T52" fmla="*/ 9 w 87"/>
                <a:gd name="T53" fmla="*/ 25 h 131"/>
                <a:gd name="T54" fmla="*/ 9 w 87"/>
                <a:gd name="T55" fmla="*/ 17 h 131"/>
                <a:gd name="T56" fmla="*/ 17 w 87"/>
                <a:gd name="T57" fmla="*/ 7 h 131"/>
                <a:gd name="T58" fmla="*/ 25 w 87"/>
                <a:gd name="T59" fmla="*/ 6 h 131"/>
                <a:gd name="T60" fmla="*/ 25 w 87"/>
                <a:gd name="T61" fmla="*/ 0 h 131"/>
                <a:gd name="T62" fmla="*/ 14 w 87"/>
                <a:gd name="T63" fmla="*/ 2 h 131"/>
                <a:gd name="T64" fmla="*/ 3 w 87"/>
                <a:gd name="T65" fmla="*/ 15 h 131"/>
                <a:gd name="T66" fmla="*/ 3 w 87"/>
                <a:gd name="T67" fmla="*/ 30 h 131"/>
                <a:gd name="T68" fmla="*/ 1 w 87"/>
                <a:gd name="T69" fmla="*/ 41 h 131"/>
                <a:gd name="T70" fmla="*/ 8 w 87"/>
                <a:gd name="T71" fmla="*/ 49 h 131"/>
                <a:gd name="T72" fmla="*/ 10 w 87"/>
                <a:gd name="T73" fmla="*/ 66 h 131"/>
                <a:gd name="T74" fmla="*/ 1 w 87"/>
                <a:gd name="T75" fmla="*/ 78 h 131"/>
                <a:gd name="T76" fmla="*/ 2 w 87"/>
                <a:gd name="T77" fmla="*/ 82 h 131"/>
                <a:gd name="T78" fmla="*/ 11 w 87"/>
                <a:gd name="T79" fmla="*/ 87 h 131"/>
                <a:gd name="T80" fmla="*/ 25 w 87"/>
                <a:gd name="T81" fmla="*/ 124 h 131"/>
                <a:gd name="T82" fmla="*/ 25 w 87"/>
                <a:gd name="T83" fmla="*/ 124 h 131"/>
                <a:gd name="T84" fmla="*/ 25 w 87"/>
                <a:gd name="T85" fmla="*/ 130 h 131"/>
                <a:gd name="T86" fmla="*/ 26 w 87"/>
                <a:gd name="T87" fmla="*/ 131 h 131"/>
                <a:gd name="T88" fmla="*/ 28 w 87"/>
                <a:gd name="T89" fmla="*/ 131 h 131"/>
                <a:gd name="T90" fmla="*/ 83 w 87"/>
                <a:gd name="T91" fmla="*/ 131 h 131"/>
                <a:gd name="T92" fmla="*/ 74 w 87"/>
                <a:gd name="T93" fmla="*/ 92 h 131"/>
                <a:gd name="T94" fmla="*/ 52 w 87"/>
                <a:gd name="T95" fmla="*/ 80 h 131"/>
                <a:gd name="T96" fmla="*/ 41 w 87"/>
                <a:gd name="T97" fmla="*/ 66 h 131"/>
                <a:gd name="T98" fmla="*/ 43 w 87"/>
                <a:gd name="T99" fmla="*/ 49 h 131"/>
                <a:gd name="T100" fmla="*/ 50 w 87"/>
                <a:gd name="T101" fmla="*/ 41 h 131"/>
                <a:gd name="T102" fmla="*/ 47 w 87"/>
                <a:gd name="T103" fmla="*/ 33 h 131"/>
                <a:gd name="T104" fmla="*/ 46 w 87"/>
                <a:gd name="T105" fmla="*/ 12 h 131"/>
                <a:gd name="T106" fmla="*/ 25 w 87"/>
                <a:gd name="T10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" h="131">
                  <a:moveTo>
                    <a:pt x="25" y="6"/>
                  </a:moveTo>
                  <a:cubicBezTo>
                    <a:pt x="32" y="6"/>
                    <a:pt x="38" y="9"/>
                    <a:pt x="41" y="15"/>
                  </a:cubicBezTo>
                  <a:cubicBezTo>
                    <a:pt x="42" y="18"/>
                    <a:pt x="42" y="20"/>
                    <a:pt x="41" y="24"/>
                  </a:cubicBezTo>
                  <a:cubicBezTo>
                    <a:pt x="41" y="26"/>
                    <a:pt x="41" y="30"/>
                    <a:pt x="41" y="34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9"/>
                    <a:pt x="44" y="40"/>
                  </a:cubicBezTo>
                  <a:cubicBezTo>
                    <a:pt x="43" y="41"/>
                    <a:pt x="43" y="41"/>
                    <a:pt x="42" y="42"/>
                  </a:cubicBezTo>
                  <a:cubicBezTo>
                    <a:pt x="40" y="43"/>
                    <a:pt x="38" y="45"/>
                    <a:pt x="37" y="48"/>
                  </a:cubicBezTo>
                  <a:cubicBezTo>
                    <a:pt x="37" y="49"/>
                    <a:pt x="37" y="49"/>
                    <a:pt x="37" y="50"/>
                  </a:cubicBezTo>
                  <a:cubicBezTo>
                    <a:pt x="36" y="54"/>
                    <a:pt x="34" y="61"/>
                    <a:pt x="35" y="66"/>
                  </a:cubicBezTo>
                  <a:cubicBezTo>
                    <a:pt x="36" y="75"/>
                    <a:pt x="41" y="82"/>
                    <a:pt x="50" y="85"/>
                  </a:cubicBezTo>
                  <a:cubicBezTo>
                    <a:pt x="56" y="88"/>
                    <a:pt x="64" y="93"/>
                    <a:pt x="70" y="97"/>
                  </a:cubicBezTo>
                  <a:cubicBezTo>
                    <a:pt x="77" y="102"/>
                    <a:pt x="79" y="118"/>
                    <a:pt x="78" y="125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2" y="117"/>
                    <a:pt x="33" y="95"/>
                    <a:pt x="14" y="82"/>
                  </a:cubicBezTo>
                  <a:cubicBezTo>
                    <a:pt x="13" y="81"/>
                    <a:pt x="11" y="80"/>
                    <a:pt x="9" y="79"/>
                  </a:cubicBezTo>
                  <a:cubicBezTo>
                    <a:pt x="13" y="76"/>
                    <a:pt x="15" y="71"/>
                    <a:pt x="16" y="66"/>
                  </a:cubicBezTo>
                  <a:cubicBezTo>
                    <a:pt x="16" y="61"/>
                    <a:pt x="15" y="54"/>
                    <a:pt x="14" y="50"/>
                  </a:cubicBezTo>
                  <a:cubicBezTo>
                    <a:pt x="14" y="49"/>
                    <a:pt x="14" y="49"/>
                    <a:pt x="14" y="48"/>
                  </a:cubicBezTo>
                  <a:cubicBezTo>
                    <a:pt x="13" y="45"/>
                    <a:pt x="11" y="43"/>
                    <a:pt x="9" y="42"/>
                  </a:cubicBezTo>
                  <a:cubicBezTo>
                    <a:pt x="7" y="41"/>
                    <a:pt x="7" y="41"/>
                    <a:pt x="7" y="40"/>
                  </a:cubicBezTo>
                  <a:cubicBezTo>
                    <a:pt x="7" y="39"/>
                    <a:pt x="7" y="39"/>
                    <a:pt x="8" y="37"/>
                  </a:cubicBezTo>
                  <a:cubicBezTo>
                    <a:pt x="8" y="35"/>
                    <a:pt x="10" y="33"/>
                    <a:pt x="9" y="29"/>
                  </a:cubicBezTo>
                  <a:cubicBezTo>
                    <a:pt x="9" y="28"/>
                    <a:pt x="9" y="26"/>
                    <a:pt x="9" y="25"/>
                  </a:cubicBezTo>
                  <a:cubicBezTo>
                    <a:pt x="8" y="21"/>
                    <a:pt x="8" y="19"/>
                    <a:pt x="9" y="17"/>
                  </a:cubicBezTo>
                  <a:cubicBezTo>
                    <a:pt x="10" y="13"/>
                    <a:pt x="13" y="9"/>
                    <a:pt x="17" y="7"/>
                  </a:cubicBezTo>
                  <a:cubicBezTo>
                    <a:pt x="20" y="6"/>
                    <a:pt x="22" y="6"/>
                    <a:pt x="25" y="6"/>
                  </a:cubicBezTo>
                  <a:moveTo>
                    <a:pt x="25" y="0"/>
                  </a:moveTo>
                  <a:cubicBezTo>
                    <a:pt x="21" y="0"/>
                    <a:pt x="18" y="0"/>
                    <a:pt x="14" y="2"/>
                  </a:cubicBezTo>
                  <a:cubicBezTo>
                    <a:pt x="9" y="5"/>
                    <a:pt x="5" y="9"/>
                    <a:pt x="3" y="15"/>
                  </a:cubicBezTo>
                  <a:cubicBezTo>
                    <a:pt x="1" y="20"/>
                    <a:pt x="3" y="24"/>
                    <a:pt x="3" y="30"/>
                  </a:cubicBezTo>
                  <a:cubicBezTo>
                    <a:pt x="4" y="34"/>
                    <a:pt x="0" y="36"/>
                    <a:pt x="1" y="41"/>
                  </a:cubicBezTo>
                  <a:cubicBezTo>
                    <a:pt x="2" y="47"/>
                    <a:pt x="7" y="47"/>
                    <a:pt x="8" y="49"/>
                  </a:cubicBezTo>
                  <a:cubicBezTo>
                    <a:pt x="8" y="52"/>
                    <a:pt x="10" y="60"/>
                    <a:pt x="10" y="66"/>
                  </a:cubicBezTo>
                  <a:cubicBezTo>
                    <a:pt x="9" y="71"/>
                    <a:pt x="6" y="75"/>
                    <a:pt x="1" y="78"/>
                  </a:cubicBezTo>
                  <a:cubicBezTo>
                    <a:pt x="0" y="80"/>
                    <a:pt x="0" y="81"/>
                    <a:pt x="2" y="82"/>
                  </a:cubicBezTo>
                  <a:cubicBezTo>
                    <a:pt x="5" y="84"/>
                    <a:pt x="9" y="86"/>
                    <a:pt x="11" y="87"/>
                  </a:cubicBezTo>
                  <a:cubicBezTo>
                    <a:pt x="27" y="98"/>
                    <a:pt x="26" y="117"/>
                    <a:pt x="25" y="124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25" y="126"/>
                    <a:pt x="25" y="128"/>
                    <a:pt x="25" y="130"/>
                  </a:cubicBezTo>
                  <a:cubicBezTo>
                    <a:pt x="25" y="131"/>
                    <a:pt x="25" y="131"/>
                    <a:pt x="26" y="131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5" y="131"/>
                    <a:pt x="87" y="101"/>
                    <a:pt x="74" y="92"/>
                  </a:cubicBezTo>
                  <a:cubicBezTo>
                    <a:pt x="67" y="88"/>
                    <a:pt x="59" y="83"/>
                    <a:pt x="52" y="80"/>
                  </a:cubicBezTo>
                  <a:cubicBezTo>
                    <a:pt x="45" y="77"/>
                    <a:pt x="42" y="71"/>
                    <a:pt x="41" y="66"/>
                  </a:cubicBezTo>
                  <a:cubicBezTo>
                    <a:pt x="40" y="60"/>
                    <a:pt x="42" y="52"/>
                    <a:pt x="43" y="49"/>
                  </a:cubicBezTo>
                  <a:cubicBezTo>
                    <a:pt x="43" y="47"/>
                    <a:pt x="49" y="47"/>
                    <a:pt x="50" y="41"/>
                  </a:cubicBezTo>
                  <a:cubicBezTo>
                    <a:pt x="50" y="39"/>
                    <a:pt x="50" y="34"/>
                    <a:pt x="47" y="33"/>
                  </a:cubicBezTo>
                  <a:cubicBezTo>
                    <a:pt x="46" y="25"/>
                    <a:pt x="50" y="20"/>
                    <a:pt x="46" y="12"/>
                  </a:cubicBezTo>
                  <a:cubicBezTo>
                    <a:pt x="42" y="4"/>
                    <a:pt x="34" y="0"/>
                    <a:pt x="25" y="0"/>
                  </a:cubicBezTo>
                  <a:close/>
                </a:path>
              </a:pathLst>
            </a:custGeom>
            <a:noFill/>
            <a:ln w="3175">
              <a:solidFill>
                <a:srgbClr val="719FC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B1EC425-A796-4CD1-A695-C29F52C622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8540" y="4572633"/>
              <a:ext cx="464702" cy="470516"/>
            </a:xfrm>
            <a:custGeom>
              <a:avLst/>
              <a:gdLst>
                <a:gd name="T0" fmla="*/ 99 w 122"/>
                <a:gd name="T1" fmla="*/ 20 h 120"/>
                <a:gd name="T2" fmla="*/ 116 w 122"/>
                <a:gd name="T3" fmla="*/ 67 h 120"/>
                <a:gd name="T4" fmla="*/ 109 w 122"/>
                <a:gd name="T5" fmla="*/ 89 h 120"/>
                <a:gd name="T6" fmla="*/ 87 w 122"/>
                <a:gd name="T7" fmla="*/ 95 h 120"/>
                <a:gd name="T8" fmla="*/ 79 w 122"/>
                <a:gd name="T9" fmla="*/ 84 h 120"/>
                <a:gd name="T10" fmla="*/ 38 w 122"/>
                <a:gd name="T11" fmla="*/ 88 h 120"/>
                <a:gd name="T12" fmla="*/ 41 w 122"/>
                <a:gd name="T13" fmla="*/ 56 h 120"/>
                <a:gd name="T14" fmla="*/ 69 w 122"/>
                <a:gd name="T15" fmla="*/ 53 h 120"/>
                <a:gd name="T16" fmla="*/ 71 w 122"/>
                <a:gd name="T17" fmla="*/ 43 h 120"/>
                <a:gd name="T18" fmla="*/ 48 w 122"/>
                <a:gd name="T19" fmla="*/ 41 h 120"/>
                <a:gd name="T20" fmla="*/ 37 w 122"/>
                <a:gd name="T21" fmla="*/ 38 h 120"/>
                <a:gd name="T22" fmla="*/ 61 w 122"/>
                <a:gd name="T23" fmla="*/ 26 h 120"/>
                <a:gd name="T24" fmla="*/ 88 w 122"/>
                <a:gd name="T25" fmla="*/ 46 h 120"/>
                <a:gd name="T26" fmla="*/ 88 w 122"/>
                <a:gd name="T27" fmla="*/ 75 h 120"/>
                <a:gd name="T28" fmla="*/ 95 w 122"/>
                <a:gd name="T29" fmla="*/ 86 h 120"/>
                <a:gd name="T30" fmla="*/ 105 w 122"/>
                <a:gd name="T31" fmla="*/ 76 h 120"/>
                <a:gd name="T32" fmla="*/ 104 w 122"/>
                <a:gd name="T33" fmla="*/ 42 h 120"/>
                <a:gd name="T34" fmla="*/ 61 w 122"/>
                <a:gd name="T35" fmla="*/ 15 h 120"/>
                <a:gd name="T36" fmla="*/ 18 w 122"/>
                <a:gd name="T37" fmla="*/ 42 h 120"/>
                <a:gd name="T38" fmla="*/ 27 w 122"/>
                <a:gd name="T39" fmla="*/ 92 h 120"/>
                <a:gd name="T40" fmla="*/ 71 w 122"/>
                <a:gd name="T41" fmla="*/ 104 h 120"/>
                <a:gd name="T42" fmla="*/ 83 w 122"/>
                <a:gd name="T43" fmla="*/ 105 h 120"/>
                <a:gd name="T44" fmla="*/ 58 w 122"/>
                <a:gd name="T45" fmla="*/ 114 h 120"/>
                <a:gd name="T46" fmla="*/ 10 w 122"/>
                <a:gd name="T47" fmla="*/ 82 h 120"/>
                <a:gd name="T48" fmla="*/ 23 w 122"/>
                <a:gd name="T49" fmla="*/ 20 h 120"/>
                <a:gd name="T50" fmla="*/ 56 w 122"/>
                <a:gd name="T51" fmla="*/ 83 h 120"/>
                <a:gd name="T52" fmla="*/ 73 w 122"/>
                <a:gd name="T53" fmla="*/ 76 h 120"/>
                <a:gd name="T54" fmla="*/ 68 w 122"/>
                <a:gd name="T55" fmla="*/ 63 h 120"/>
                <a:gd name="T56" fmla="*/ 46 w 122"/>
                <a:gd name="T57" fmla="*/ 73 h 120"/>
                <a:gd name="T58" fmla="*/ 61 w 122"/>
                <a:gd name="T59" fmla="*/ 0 h 120"/>
                <a:gd name="T60" fmla="*/ 5 w 122"/>
                <a:gd name="T61" fmla="*/ 34 h 120"/>
                <a:gd name="T62" fmla="*/ 17 w 122"/>
                <a:gd name="T63" fmla="*/ 104 h 120"/>
                <a:gd name="T64" fmla="*/ 73 w 122"/>
                <a:gd name="T65" fmla="*/ 119 h 120"/>
                <a:gd name="T66" fmla="*/ 88 w 122"/>
                <a:gd name="T67" fmla="*/ 101 h 120"/>
                <a:gd name="T68" fmla="*/ 114 w 122"/>
                <a:gd name="T69" fmla="*/ 92 h 120"/>
                <a:gd name="T70" fmla="*/ 122 w 122"/>
                <a:gd name="T71" fmla="*/ 67 h 120"/>
                <a:gd name="T72" fmla="*/ 103 w 122"/>
                <a:gd name="T73" fmla="*/ 15 h 120"/>
                <a:gd name="T74" fmla="*/ 96 w 122"/>
                <a:gd name="T75" fmla="*/ 80 h 120"/>
                <a:gd name="T76" fmla="*/ 94 w 122"/>
                <a:gd name="T77" fmla="*/ 68 h 120"/>
                <a:gd name="T78" fmla="*/ 90 w 122"/>
                <a:gd name="T79" fmla="*/ 33 h 120"/>
                <a:gd name="T80" fmla="*/ 98 w 122"/>
                <a:gd name="T81" fmla="*/ 45 h 120"/>
                <a:gd name="T82" fmla="*/ 99 w 122"/>
                <a:gd name="T83" fmla="*/ 74 h 120"/>
                <a:gd name="T84" fmla="*/ 96 w 122"/>
                <a:gd name="T85" fmla="*/ 80 h 120"/>
                <a:gd name="T86" fmla="*/ 21 w 122"/>
                <a:gd name="T87" fmla="*/ 60 h 120"/>
                <a:gd name="T88" fmla="*/ 32 w 122"/>
                <a:gd name="T89" fmla="*/ 40 h 120"/>
                <a:gd name="T90" fmla="*/ 43 w 122"/>
                <a:gd name="T91" fmla="*/ 48 h 120"/>
                <a:gd name="T92" fmla="*/ 26 w 122"/>
                <a:gd name="T93" fmla="*/ 73 h 120"/>
                <a:gd name="T94" fmla="*/ 50 w 122"/>
                <a:gd name="T95" fmla="*/ 46 h 120"/>
                <a:gd name="T96" fmla="*/ 65 w 122"/>
                <a:gd name="T97" fmla="*/ 46 h 120"/>
                <a:gd name="T98" fmla="*/ 56 w 122"/>
                <a:gd name="T99" fmla="*/ 77 h 120"/>
                <a:gd name="T100" fmla="*/ 53 w 122"/>
                <a:gd name="T101" fmla="*/ 70 h 120"/>
                <a:gd name="T102" fmla="*/ 69 w 122"/>
                <a:gd name="T103" fmla="*/ 70 h 120"/>
                <a:gd name="T104" fmla="*/ 65 w 122"/>
                <a:gd name="T105" fmla="*/ 74 h 120"/>
                <a:gd name="T106" fmla="*/ 56 w 122"/>
                <a:gd name="T107" fmla="*/ 77 h 120"/>
                <a:gd name="T108" fmla="*/ 76 w 122"/>
                <a:gd name="T109" fmla="*/ 94 h 120"/>
                <a:gd name="T110" fmla="*/ 69 w 122"/>
                <a:gd name="T111" fmla="*/ 9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" h="120">
                  <a:moveTo>
                    <a:pt x="61" y="6"/>
                  </a:moveTo>
                  <a:cubicBezTo>
                    <a:pt x="69" y="6"/>
                    <a:pt x="75" y="7"/>
                    <a:pt x="82" y="9"/>
                  </a:cubicBezTo>
                  <a:cubicBezTo>
                    <a:pt x="89" y="12"/>
                    <a:pt x="94" y="15"/>
                    <a:pt x="99" y="20"/>
                  </a:cubicBezTo>
                  <a:cubicBezTo>
                    <a:pt x="104" y="24"/>
                    <a:pt x="109" y="30"/>
                    <a:pt x="112" y="37"/>
                  </a:cubicBezTo>
                  <a:cubicBezTo>
                    <a:pt x="115" y="44"/>
                    <a:pt x="116" y="52"/>
                    <a:pt x="116" y="61"/>
                  </a:cubicBezTo>
                  <a:cubicBezTo>
                    <a:pt x="116" y="63"/>
                    <a:pt x="116" y="64"/>
                    <a:pt x="116" y="67"/>
                  </a:cubicBezTo>
                  <a:cubicBezTo>
                    <a:pt x="116" y="69"/>
                    <a:pt x="115" y="71"/>
                    <a:pt x="115" y="74"/>
                  </a:cubicBezTo>
                  <a:cubicBezTo>
                    <a:pt x="114" y="76"/>
                    <a:pt x="114" y="79"/>
                    <a:pt x="113" y="81"/>
                  </a:cubicBezTo>
                  <a:cubicBezTo>
                    <a:pt x="112" y="84"/>
                    <a:pt x="110" y="86"/>
                    <a:pt x="109" y="89"/>
                  </a:cubicBezTo>
                  <a:cubicBezTo>
                    <a:pt x="107" y="91"/>
                    <a:pt x="105" y="92"/>
                    <a:pt x="102" y="94"/>
                  </a:cubicBezTo>
                  <a:cubicBezTo>
                    <a:pt x="100" y="95"/>
                    <a:pt x="97" y="96"/>
                    <a:pt x="93" y="96"/>
                  </a:cubicBezTo>
                  <a:cubicBezTo>
                    <a:pt x="91" y="96"/>
                    <a:pt x="88" y="95"/>
                    <a:pt x="87" y="95"/>
                  </a:cubicBezTo>
                  <a:cubicBezTo>
                    <a:pt x="85" y="94"/>
                    <a:pt x="83" y="93"/>
                    <a:pt x="82" y="92"/>
                  </a:cubicBezTo>
                  <a:cubicBezTo>
                    <a:pt x="81" y="91"/>
                    <a:pt x="81" y="90"/>
                    <a:pt x="80" y="88"/>
                  </a:cubicBezTo>
                  <a:cubicBezTo>
                    <a:pt x="79" y="87"/>
                    <a:pt x="79" y="86"/>
                    <a:pt x="79" y="84"/>
                  </a:cubicBezTo>
                  <a:cubicBezTo>
                    <a:pt x="76" y="87"/>
                    <a:pt x="72" y="90"/>
                    <a:pt x="68" y="91"/>
                  </a:cubicBezTo>
                  <a:cubicBezTo>
                    <a:pt x="64" y="93"/>
                    <a:pt x="59" y="94"/>
                    <a:pt x="54" y="94"/>
                  </a:cubicBezTo>
                  <a:cubicBezTo>
                    <a:pt x="47" y="94"/>
                    <a:pt x="42" y="92"/>
                    <a:pt x="38" y="88"/>
                  </a:cubicBezTo>
                  <a:cubicBezTo>
                    <a:pt x="34" y="84"/>
                    <a:pt x="32" y="79"/>
                    <a:pt x="32" y="73"/>
                  </a:cubicBezTo>
                  <a:cubicBezTo>
                    <a:pt x="32" y="69"/>
                    <a:pt x="33" y="66"/>
                    <a:pt x="34" y="63"/>
                  </a:cubicBezTo>
                  <a:cubicBezTo>
                    <a:pt x="36" y="60"/>
                    <a:pt x="38" y="58"/>
                    <a:pt x="41" y="56"/>
                  </a:cubicBezTo>
                  <a:cubicBezTo>
                    <a:pt x="43" y="55"/>
                    <a:pt x="46" y="53"/>
                    <a:pt x="49" y="53"/>
                  </a:cubicBezTo>
                  <a:cubicBezTo>
                    <a:pt x="52" y="52"/>
                    <a:pt x="56" y="52"/>
                    <a:pt x="59" y="52"/>
                  </a:cubicBezTo>
                  <a:cubicBezTo>
                    <a:pt x="63" y="52"/>
                    <a:pt x="66" y="52"/>
                    <a:pt x="69" y="53"/>
                  </a:cubicBezTo>
                  <a:cubicBezTo>
                    <a:pt x="71" y="53"/>
                    <a:pt x="73" y="54"/>
                    <a:pt x="75" y="55"/>
                  </a:cubicBezTo>
                  <a:cubicBezTo>
                    <a:pt x="75" y="52"/>
                    <a:pt x="74" y="50"/>
                    <a:pt x="74" y="48"/>
                  </a:cubicBezTo>
                  <a:cubicBezTo>
                    <a:pt x="73" y="46"/>
                    <a:pt x="73" y="45"/>
                    <a:pt x="71" y="43"/>
                  </a:cubicBezTo>
                  <a:cubicBezTo>
                    <a:pt x="70" y="42"/>
                    <a:pt x="69" y="41"/>
                    <a:pt x="67" y="40"/>
                  </a:cubicBezTo>
                  <a:cubicBezTo>
                    <a:pt x="64" y="39"/>
                    <a:pt x="62" y="39"/>
                    <a:pt x="59" y="39"/>
                  </a:cubicBezTo>
                  <a:cubicBezTo>
                    <a:pt x="55" y="39"/>
                    <a:pt x="51" y="40"/>
                    <a:pt x="48" y="41"/>
                  </a:cubicBezTo>
                  <a:cubicBezTo>
                    <a:pt x="47" y="41"/>
                    <a:pt x="46" y="41"/>
                    <a:pt x="46" y="42"/>
                  </a:cubicBezTo>
                  <a:cubicBezTo>
                    <a:pt x="45" y="42"/>
                    <a:pt x="44" y="42"/>
                    <a:pt x="43" y="42"/>
                  </a:cubicBezTo>
                  <a:cubicBezTo>
                    <a:pt x="41" y="42"/>
                    <a:pt x="38" y="41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35"/>
                    <a:pt x="38" y="32"/>
                    <a:pt x="40" y="31"/>
                  </a:cubicBezTo>
                  <a:cubicBezTo>
                    <a:pt x="46" y="28"/>
                    <a:pt x="53" y="26"/>
                    <a:pt x="61" y="26"/>
                  </a:cubicBezTo>
                  <a:cubicBezTo>
                    <a:pt x="68" y="26"/>
                    <a:pt x="73" y="27"/>
                    <a:pt x="76" y="29"/>
                  </a:cubicBezTo>
                  <a:cubicBezTo>
                    <a:pt x="80" y="31"/>
                    <a:pt x="83" y="33"/>
                    <a:pt x="84" y="36"/>
                  </a:cubicBezTo>
                  <a:cubicBezTo>
                    <a:pt x="86" y="39"/>
                    <a:pt x="87" y="43"/>
                    <a:pt x="88" y="46"/>
                  </a:cubicBezTo>
                  <a:cubicBezTo>
                    <a:pt x="88" y="50"/>
                    <a:pt x="88" y="53"/>
                    <a:pt x="88" y="57"/>
                  </a:cubicBezTo>
                  <a:cubicBezTo>
                    <a:pt x="88" y="68"/>
                    <a:pt x="88" y="68"/>
                    <a:pt x="88" y="68"/>
                  </a:cubicBezTo>
                  <a:cubicBezTo>
                    <a:pt x="88" y="71"/>
                    <a:pt x="88" y="73"/>
                    <a:pt x="88" y="75"/>
                  </a:cubicBezTo>
                  <a:cubicBezTo>
                    <a:pt x="89" y="77"/>
                    <a:pt x="89" y="79"/>
                    <a:pt x="89" y="80"/>
                  </a:cubicBezTo>
                  <a:cubicBezTo>
                    <a:pt x="90" y="82"/>
                    <a:pt x="91" y="83"/>
                    <a:pt x="92" y="84"/>
                  </a:cubicBezTo>
                  <a:cubicBezTo>
                    <a:pt x="92" y="85"/>
                    <a:pt x="94" y="86"/>
                    <a:pt x="95" y="86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8" y="85"/>
                    <a:pt x="100" y="84"/>
                    <a:pt x="102" y="82"/>
                  </a:cubicBezTo>
                  <a:cubicBezTo>
                    <a:pt x="103" y="81"/>
                    <a:pt x="104" y="78"/>
                    <a:pt x="105" y="76"/>
                  </a:cubicBezTo>
                  <a:cubicBezTo>
                    <a:pt x="106" y="73"/>
                    <a:pt x="106" y="71"/>
                    <a:pt x="106" y="68"/>
                  </a:cubicBezTo>
                  <a:cubicBezTo>
                    <a:pt x="107" y="65"/>
                    <a:pt x="107" y="63"/>
                    <a:pt x="107" y="61"/>
                  </a:cubicBezTo>
                  <a:cubicBezTo>
                    <a:pt x="107" y="54"/>
                    <a:pt x="106" y="48"/>
                    <a:pt x="104" y="42"/>
                  </a:cubicBezTo>
                  <a:cubicBezTo>
                    <a:pt x="101" y="37"/>
                    <a:pt x="98" y="32"/>
                    <a:pt x="94" y="28"/>
                  </a:cubicBezTo>
                  <a:cubicBezTo>
                    <a:pt x="90" y="24"/>
                    <a:pt x="85" y="21"/>
                    <a:pt x="80" y="18"/>
                  </a:cubicBezTo>
                  <a:cubicBezTo>
                    <a:pt x="74" y="16"/>
                    <a:pt x="68" y="15"/>
                    <a:pt x="61" y="15"/>
                  </a:cubicBezTo>
                  <a:cubicBezTo>
                    <a:pt x="54" y="15"/>
                    <a:pt x="48" y="16"/>
                    <a:pt x="42" y="18"/>
                  </a:cubicBezTo>
                  <a:cubicBezTo>
                    <a:pt x="36" y="20"/>
                    <a:pt x="32" y="24"/>
                    <a:pt x="28" y="28"/>
                  </a:cubicBezTo>
                  <a:cubicBezTo>
                    <a:pt x="24" y="32"/>
                    <a:pt x="21" y="36"/>
                    <a:pt x="18" y="42"/>
                  </a:cubicBezTo>
                  <a:cubicBezTo>
                    <a:pt x="16" y="48"/>
                    <a:pt x="15" y="54"/>
                    <a:pt x="15" y="60"/>
                  </a:cubicBezTo>
                  <a:cubicBezTo>
                    <a:pt x="15" y="66"/>
                    <a:pt x="16" y="72"/>
                    <a:pt x="18" y="78"/>
                  </a:cubicBezTo>
                  <a:cubicBezTo>
                    <a:pt x="20" y="83"/>
                    <a:pt x="23" y="88"/>
                    <a:pt x="27" y="92"/>
                  </a:cubicBezTo>
                  <a:cubicBezTo>
                    <a:pt x="31" y="96"/>
                    <a:pt x="35" y="100"/>
                    <a:pt x="41" y="102"/>
                  </a:cubicBezTo>
                  <a:cubicBezTo>
                    <a:pt x="46" y="104"/>
                    <a:pt x="52" y="106"/>
                    <a:pt x="59" y="106"/>
                  </a:cubicBezTo>
                  <a:cubicBezTo>
                    <a:pt x="64" y="106"/>
                    <a:pt x="68" y="105"/>
                    <a:pt x="71" y="104"/>
                  </a:cubicBezTo>
                  <a:cubicBezTo>
                    <a:pt x="73" y="103"/>
                    <a:pt x="75" y="103"/>
                    <a:pt x="77" y="102"/>
                  </a:cubicBezTo>
                  <a:cubicBezTo>
                    <a:pt x="78" y="102"/>
                    <a:pt x="78" y="102"/>
                    <a:pt x="79" y="102"/>
                  </a:cubicBezTo>
                  <a:cubicBezTo>
                    <a:pt x="81" y="102"/>
                    <a:pt x="82" y="103"/>
                    <a:pt x="83" y="105"/>
                  </a:cubicBezTo>
                  <a:cubicBezTo>
                    <a:pt x="84" y="107"/>
                    <a:pt x="82" y="109"/>
                    <a:pt x="80" y="110"/>
                  </a:cubicBezTo>
                  <a:cubicBezTo>
                    <a:pt x="77" y="111"/>
                    <a:pt x="74" y="112"/>
                    <a:pt x="72" y="113"/>
                  </a:cubicBezTo>
                  <a:cubicBezTo>
                    <a:pt x="67" y="114"/>
                    <a:pt x="63" y="114"/>
                    <a:pt x="58" y="114"/>
                  </a:cubicBezTo>
                  <a:cubicBezTo>
                    <a:pt x="51" y="114"/>
                    <a:pt x="44" y="113"/>
                    <a:pt x="38" y="111"/>
                  </a:cubicBezTo>
                  <a:cubicBezTo>
                    <a:pt x="32" y="108"/>
                    <a:pt x="26" y="104"/>
                    <a:pt x="21" y="100"/>
                  </a:cubicBezTo>
                  <a:cubicBezTo>
                    <a:pt x="17" y="95"/>
                    <a:pt x="13" y="89"/>
                    <a:pt x="10" y="82"/>
                  </a:cubicBezTo>
                  <a:cubicBezTo>
                    <a:pt x="7" y="76"/>
                    <a:pt x="6" y="68"/>
                    <a:pt x="6" y="60"/>
                  </a:cubicBezTo>
                  <a:cubicBezTo>
                    <a:pt x="6" y="51"/>
                    <a:pt x="7" y="43"/>
                    <a:pt x="10" y="37"/>
                  </a:cubicBezTo>
                  <a:cubicBezTo>
                    <a:pt x="14" y="30"/>
                    <a:pt x="18" y="24"/>
                    <a:pt x="23" y="20"/>
                  </a:cubicBezTo>
                  <a:cubicBezTo>
                    <a:pt x="28" y="15"/>
                    <a:pt x="34" y="12"/>
                    <a:pt x="40" y="10"/>
                  </a:cubicBezTo>
                  <a:cubicBezTo>
                    <a:pt x="47" y="7"/>
                    <a:pt x="54" y="6"/>
                    <a:pt x="61" y="6"/>
                  </a:cubicBezTo>
                  <a:moveTo>
                    <a:pt x="56" y="83"/>
                  </a:moveTo>
                  <a:cubicBezTo>
                    <a:pt x="58" y="83"/>
                    <a:pt x="59" y="82"/>
                    <a:pt x="62" y="82"/>
                  </a:cubicBezTo>
                  <a:cubicBezTo>
                    <a:pt x="64" y="82"/>
                    <a:pt x="66" y="81"/>
                    <a:pt x="68" y="80"/>
                  </a:cubicBezTo>
                  <a:cubicBezTo>
                    <a:pt x="70" y="79"/>
                    <a:pt x="72" y="78"/>
                    <a:pt x="73" y="76"/>
                  </a:cubicBezTo>
                  <a:cubicBezTo>
                    <a:pt x="74" y="75"/>
                    <a:pt x="75" y="73"/>
                    <a:pt x="75" y="71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3" y="65"/>
                    <a:pt x="71" y="64"/>
                    <a:pt x="68" y="63"/>
                  </a:cubicBezTo>
                  <a:cubicBezTo>
                    <a:pt x="65" y="63"/>
                    <a:pt x="62" y="62"/>
                    <a:pt x="59" y="62"/>
                  </a:cubicBezTo>
                  <a:cubicBezTo>
                    <a:pt x="55" y="62"/>
                    <a:pt x="52" y="63"/>
                    <a:pt x="49" y="65"/>
                  </a:cubicBezTo>
                  <a:cubicBezTo>
                    <a:pt x="47" y="67"/>
                    <a:pt x="46" y="69"/>
                    <a:pt x="46" y="73"/>
                  </a:cubicBezTo>
                  <a:cubicBezTo>
                    <a:pt x="46" y="76"/>
                    <a:pt x="46" y="78"/>
                    <a:pt x="48" y="80"/>
                  </a:cubicBezTo>
                  <a:cubicBezTo>
                    <a:pt x="50" y="82"/>
                    <a:pt x="52" y="83"/>
                    <a:pt x="56" y="83"/>
                  </a:cubicBezTo>
                  <a:moveTo>
                    <a:pt x="61" y="0"/>
                  </a:moveTo>
                  <a:cubicBezTo>
                    <a:pt x="53" y="0"/>
                    <a:pt x="46" y="1"/>
                    <a:pt x="38" y="4"/>
                  </a:cubicBezTo>
                  <a:cubicBezTo>
                    <a:pt x="31" y="6"/>
                    <a:pt x="24" y="10"/>
                    <a:pt x="19" y="15"/>
                  </a:cubicBezTo>
                  <a:cubicBezTo>
                    <a:pt x="13" y="20"/>
                    <a:pt x="8" y="27"/>
                    <a:pt x="5" y="34"/>
                  </a:cubicBezTo>
                  <a:cubicBezTo>
                    <a:pt x="2" y="42"/>
                    <a:pt x="0" y="50"/>
                    <a:pt x="0" y="60"/>
                  </a:cubicBezTo>
                  <a:cubicBezTo>
                    <a:pt x="0" y="69"/>
                    <a:pt x="1" y="77"/>
                    <a:pt x="4" y="85"/>
                  </a:cubicBezTo>
                  <a:cubicBezTo>
                    <a:pt x="8" y="92"/>
                    <a:pt x="12" y="99"/>
                    <a:pt x="17" y="104"/>
                  </a:cubicBezTo>
                  <a:cubicBezTo>
                    <a:pt x="22" y="109"/>
                    <a:pt x="29" y="113"/>
                    <a:pt x="36" y="116"/>
                  </a:cubicBezTo>
                  <a:cubicBezTo>
                    <a:pt x="43" y="119"/>
                    <a:pt x="50" y="120"/>
                    <a:pt x="58" y="120"/>
                  </a:cubicBezTo>
                  <a:cubicBezTo>
                    <a:pt x="63" y="120"/>
                    <a:pt x="68" y="120"/>
                    <a:pt x="73" y="119"/>
                  </a:cubicBezTo>
                  <a:cubicBezTo>
                    <a:pt x="76" y="118"/>
                    <a:pt x="79" y="117"/>
                    <a:pt x="82" y="116"/>
                  </a:cubicBezTo>
                  <a:cubicBezTo>
                    <a:pt x="88" y="114"/>
                    <a:pt x="90" y="108"/>
                    <a:pt x="89" y="103"/>
                  </a:cubicBezTo>
                  <a:cubicBezTo>
                    <a:pt x="88" y="102"/>
                    <a:pt x="88" y="102"/>
                    <a:pt x="88" y="101"/>
                  </a:cubicBezTo>
                  <a:cubicBezTo>
                    <a:pt x="90" y="101"/>
                    <a:pt x="91" y="102"/>
                    <a:pt x="93" y="102"/>
                  </a:cubicBezTo>
                  <a:cubicBezTo>
                    <a:pt x="98" y="102"/>
                    <a:pt x="102" y="101"/>
                    <a:pt x="105" y="99"/>
                  </a:cubicBezTo>
                  <a:cubicBezTo>
                    <a:pt x="108" y="97"/>
                    <a:pt x="111" y="95"/>
                    <a:pt x="114" y="92"/>
                  </a:cubicBezTo>
                  <a:cubicBezTo>
                    <a:pt x="116" y="90"/>
                    <a:pt x="117" y="87"/>
                    <a:pt x="118" y="84"/>
                  </a:cubicBezTo>
                  <a:cubicBezTo>
                    <a:pt x="119" y="81"/>
                    <a:pt x="120" y="78"/>
                    <a:pt x="121" y="75"/>
                  </a:cubicBezTo>
                  <a:cubicBezTo>
                    <a:pt x="121" y="72"/>
                    <a:pt x="122" y="70"/>
                    <a:pt x="122" y="67"/>
                  </a:cubicBezTo>
                  <a:cubicBezTo>
                    <a:pt x="122" y="65"/>
                    <a:pt x="122" y="63"/>
                    <a:pt x="122" y="61"/>
                  </a:cubicBezTo>
                  <a:cubicBezTo>
                    <a:pt x="122" y="51"/>
                    <a:pt x="120" y="42"/>
                    <a:pt x="117" y="35"/>
                  </a:cubicBezTo>
                  <a:cubicBezTo>
                    <a:pt x="114" y="27"/>
                    <a:pt x="109" y="20"/>
                    <a:pt x="103" y="15"/>
                  </a:cubicBezTo>
                  <a:cubicBezTo>
                    <a:pt x="98" y="10"/>
                    <a:pt x="91" y="6"/>
                    <a:pt x="84" y="4"/>
                  </a:cubicBezTo>
                  <a:cubicBezTo>
                    <a:pt x="77" y="1"/>
                    <a:pt x="69" y="0"/>
                    <a:pt x="61" y="0"/>
                  </a:cubicBezTo>
                  <a:close/>
                  <a:moveTo>
                    <a:pt x="96" y="80"/>
                  </a:moveTo>
                  <a:cubicBezTo>
                    <a:pt x="95" y="79"/>
                    <a:pt x="95" y="79"/>
                    <a:pt x="95" y="78"/>
                  </a:cubicBezTo>
                  <a:cubicBezTo>
                    <a:pt x="95" y="77"/>
                    <a:pt x="95" y="76"/>
                    <a:pt x="94" y="74"/>
                  </a:cubicBezTo>
                  <a:cubicBezTo>
                    <a:pt x="94" y="72"/>
                    <a:pt x="94" y="70"/>
                    <a:pt x="94" y="68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3"/>
                    <a:pt x="94" y="50"/>
                    <a:pt x="94" y="46"/>
                  </a:cubicBezTo>
                  <a:cubicBezTo>
                    <a:pt x="93" y="41"/>
                    <a:pt x="92" y="37"/>
                    <a:pt x="90" y="33"/>
                  </a:cubicBezTo>
                  <a:cubicBezTo>
                    <a:pt x="89" y="32"/>
                    <a:pt x="87" y="30"/>
                    <a:pt x="86" y="29"/>
                  </a:cubicBezTo>
                  <a:cubicBezTo>
                    <a:pt x="87" y="30"/>
                    <a:pt x="89" y="31"/>
                    <a:pt x="90" y="32"/>
                  </a:cubicBezTo>
                  <a:cubicBezTo>
                    <a:pt x="93" y="36"/>
                    <a:pt x="96" y="40"/>
                    <a:pt x="98" y="45"/>
                  </a:cubicBezTo>
                  <a:cubicBezTo>
                    <a:pt x="100" y="50"/>
                    <a:pt x="101" y="55"/>
                    <a:pt x="101" y="61"/>
                  </a:cubicBezTo>
                  <a:cubicBezTo>
                    <a:pt x="101" y="62"/>
                    <a:pt x="101" y="65"/>
                    <a:pt x="100" y="67"/>
                  </a:cubicBezTo>
                  <a:cubicBezTo>
                    <a:pt x="100" y="70"/>
                    <a:pt x="100" y="72"/>
                    <a:pt x="99" y="74"/>
                  </a:cubicBezTo>
                  <a:cubicBezTo>
                    <a:pt x="99" y="76"/>
                    <a:pt x="98" y="78"/>
                    <a:pt x="97" y="79"/>
                  </a:cubicBezTo>
                  <a:cubicBezTo>
                    <a:pt x="96" y="79"/>
                    <a:pt x="96" y="80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lose/>
                  <a:moveTo>
                    <a:pt x="28" y="84"/>
                  </a:moveTo>
                  <a:cubicBezTo>
                    <a:pt x="26" y="81"/>
                    <a:pt x="25" y="79"/>
                    <a:pt x="24" y="76"/>
                  </a:cubicBezTo>
                  <a:cubicBezTo>
                    <a:pt x="22" y="71"/>
                    <a:pt x="21" y="66"/>
                    <a:pt x="21" y="60"/>
                  </a:cubicBezTo>
                  <a:cubicBezTo>
                    <a:pt x="21" y="54"/>
                    <a:pt x="22" y="49"/>
                    <a:pt x="24" y="44"/>
                  </a:cubicBezTo>
                  <a:cubicBezTo>
                    <a:pt x="26" y="40"/>
                    <a:pt x="28" y="36"/>
                    <a:pt x="32" y="32"/>
                  </a:cubicBezTo>
                  <a:cubicBezTo>
                    <a:pt x="31" y="35"/>
                    <a:pt x="31" y="37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3" y="45"/>
                    <a:pt x="38" y="48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1" y="49"/>
                    <a:pt x="39" y="50"/>
                    <a:pt x="37" y="51"/>
                  </a:cubicBezTo>
                  <a:cubicBezTo>
                    <a:pt x="34" y="54"/>
                    <a:pt x="31" y="56"/>
                    <a:pt x="29" y="60"/>
                  </a:cubicBezTo>
                  <a:cubicBezTo>
                    <a:pt x="27" y="64"/>
                    <a:pt x="26" y="68"/>
                    <a:pt x="26" y="73"/>
                  </a:cubicBezTo>
                  <a:cubicBezTo>
                    <a:pt x="26" y="77"/>
                    <a:pt x="27" y="80"/>
                    <a:pt x="28" y="84"/>
                  </a:cubicBezTo>
                  <a:close/>
                  <a:moveTo>
                    <a:pt x="49" y="47"/>
                  </a:moveTo>
                  <a:cubicBezTo>
                    <a:pt x="49" y="46"/>
                    <a:pt x="50" y="46"/>
                    <a:pt x="50" y="46"/>
                  </a:cubicBezTo>
                  <a:cubicBezTo>
                    <a:pt x="52" y="45"/>
                    <a:pt x="55" y="45"/>
                    <a:pt x="59" y="45"/>
                  </a:cubicBezTo>
                  <a:cubicBezTo>
                    <a:pt x="62" y="45"/>
                    <a:pt x="63" y="45"/>
                    <a:pt x="64" y="46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3" y="46"/>
                    <a:pt x="61" y="46"/>
                    <a:pt x="59" y="46"/>
                  </a:cubicBezTo>
                  <a:cubicBezTo>
                    <a:pt x="56" y="46"/>
                    <a:pt x="52" y="46"/>
                    <a:pt x="49" y="47"/>
                  </a:cubicBezTo>
                  <a:close/>
                  <a:moveTo>
                    <a:pt x="56" y="77"/>
                  </a:moveTo>
                  <a:cubicBezTo>
                    <a:pt x="54" y="77"/>
                    <a:pt x="53" y="76"/>
                    <a:pt x="52" y="76"/>
                  </a:cubicBezTo>
                  <a:cubicBezTo>
                    <a:pt x="52" y="75"/>
                    <a:pt x="52" y="74"/>
                    <a:pt x="52" y="73"/>
                  </a:cubicBezTo>
                  <a:cubicBezTo>
                    <a:pt x="52" y="70"/>
                    <a:pt x="52" y="70"/>
                    <a:pt x="53" y="70"/>
                  </a:cubicBezTo>
                  <a:cubicBezTo>
                    <a:pt x="54" y="69"/>
                    <a:pt x="55" y="68"/>
                    <a:pt x="59" y="68"/>
                  </a:cubicBezTo>
                  <a:cubicBezTo>
                    <a:pt x="62" y="68"/>
                    <a:pt x="64" y="69"/>
                    <a:pt x="67" y="69"/>
                  </a:cubicBezTo>
                  <a:cubicBezTo>
                    <a:pt x="67" y="69"/>
                    <a:pt x="68" y="69"/>
                    <a:pt x="69" y="70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9" y="71"/>
                    <a:pt x="68" y="72"/>
                    <a:pt x="68" y="72"/>
                  </a:cubicBezTo>
                  <a:cubicBezTo>
                    <a:pt x="67" y="73"/>
                    <a:pt x="67" y="74"/>
                    <a:pt x="65" y="74"/>
                  </a:cubicBezTo>
                  <a:cubicBezTo>
                    <a:pt x="65" y="74"/>
                    <a:pt x="65" y="74"/>
                    <a:pt x="65" y="75"/>
                  </a:cubicBezTo>
                  <a:cubicBezTo>
                    <a:pt x="64" y="75"/>
                    <a:pt x="62" y="76"/>
                    <a:pt x="61" y="76"/>
                  </a:cubicBezTo>
                  <a:cubicBezTo>
                    <a:pt x="59" y="76"/>
                    <a:pt x="57" y="77"/>
                    <a:pt x="56" y="77"/>
                  </a:cubicBezTo>
                  <a:close/>
                  <a:moveTo>
                    <a:pt x="59" y="100"/>
                  </a:moveTo>
                  <a:cubicBezTo>
                    <a:pt x="63" y="99"/>
                    <a:pt x="67" y="98"/>
                    <a:pt x="70" y="97"/>
                  </a:cubicBezTo>
                  <a:cubicBezTo>
                    <a:pt x="72" y="96"/>
                    <a:pt x="74" y="95"/>
                    <a:pt x="76" y="94"/>
                  </a:cubicBezTo>
                  <a:cubicBezTo>
                    <a:pt x="77" y="95"/>
                    <a:pt x="77" y="95"/>
                    <a:pt x="78" y="96"/>
                  </a:cubicBezTo>
                  <a:cubicBezTo>
                    <a:pt x="77" y="96"/>
                    <a:pt x="76" y="96"/>
                    <a:pt x="75" y="96"/>
                  </a:cubicBezTo>
                  <a:cubicBezTo>
                    <a:pt x="73" y="97"/>
                    <a:pt x="71" y="98"/>
                    <a:pt x="69" y="98"/>
                  </a:cubicBezTo>
                  <a:cubicBezTo>
                    <a:pt x="67" y="99"/>
                    <a:pt x="63" y="100"/>
                    <a:pt x="59" y="100"/>
                  </a:cubicBezTo>
                  <a:close/>
                </a:path>
              </a:pathLst>
            </a:custGeom>
            <a:noFill/>
            <a:ln w="3175">
              <a:solidFill>
                <a:srgbClr val="719FC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32CE6405-27E5-48F4-ABE8-AA1EE8015C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5362" y="4956617"/>
              <a:ext cx="345582" cy="381280"/>
            </a:xfrm>
            <a:custGeom>
              <a:avLst/>
              <a:gdLst>
                <a:gd name="T0" fmla="*/ 86 w 91"/>
                <a:gd name="T1" fmla="*/ 40 h 97"/>
                <a:gd name="T2" fmla="*/ 71 w 91"/>
                <a:gd name="T3" fmla="*/ 40 h 97"/>
                <a:gd name="T4" fmla="*/ 67 w 91"/>
                <a:gd name="T5" fmla="*/ 56 h 97"/>
                <a:gd name="T6" fmla="*/ 79 w 91"/>
                <a:gd name="T7" fmla="*/ 56 h 97"/>
                <a:gd name="T8" fmla="*/ 85 w 91"/>
                <a:gd name="T9" fmla="*/ 62 h 97"/>
                <a:gd name="T10" fmla="*/ 85 w 91"/>
                <a:gd name="T11" fmla="*/ 66 h 97"/>
                <a:gd name="T12" fmla="*/ 79 w 91"/>
                <a:gd name="T13" fmla="*/ 72 h 97"/>
                <a:gd name="T14" fmla="*/ 63 w 91"/>
                <a:gd name="T15" fmla="*/ 72 h 97"/>
                <a:gd name="T16" fmla="*/ 58 w 91"/>
                <a:gd name="T17" fmla="*/ 91 h 97"/>
                <a:gd name="T18" fmla="*/ 52 w 91"/>
                <a:gd name="T19" fmla="*/ 97 h 97"/>
                <a:gd name="T20" fmla="*/ 48 w 91"/>
                <a:gd name="T21" fmla="*/ 97 h 97"/>
                <a:gd name="T22" fmla="*/ 42 w 91"/>
                <a:gd name="T23" fmla="*/ 88 h 97"/>
                <a:gd name="T24" fmla="*/ 46 w 91"/>
                <a:gd name="T25" fmla="*/ 72 h 97"/>
                <a:gd name="T26" fmla="*/ 33 w 91"/>
                <a:gd name="T27" fmla="*/ 72 h 97"/>
                <a:gd name="T28" fmla="*/ 29 w 91"/>
                <a:gd name="T29" fmla="*/ 91 h 97"/>
                <a:gd name="T30" fmla="*/ 22 w 91"/>
                <a:gd name="T31" fmla="*/ 97 h 97"/>
                <a:gd name="T32" fmla="*/ 18 w 91"/>
                <a:gd name="T33" fmla="*/ 97 h 97"/>
                <a:gd name="T34" fmla="*/ 12 w 91"/>
                <a:gd name="T35" fmla="*/ 88 h 97"/>
                <a:gd name="T36" fmla="*/ 16 w 91"/>
                <a:gd name="T37" fmla="*/ 72 h 97"/>
                <a:gd name="T38" fmla="*/ 6 w 91"/>
                <a:gd name="T39" fmla="*/ 72 h 97"/>
                <a:gd name="T40" fmla="*/ 0 w 91"/>
                <a:gd name="T41" fmla="*/ 67 h 97"/>
                <a:gd name="T42" fmla="*/ 0 w 91"/>
                <a:gd name="T43" fmla="*/ 62 h 97"/>
                <a:gd name="T44" fmla="*/ 6 w 91"/>
                <a:gd name="T45" fmla="*/ 56 h 97"/>
                <a:gd name="T46" fmla="*/ 20 w 91"/>
                <a:gd name="T47" fmla="*/ 56 h 97"/>
                <a:gd name="T48" fmla="*/ 23 w 91"/>
                <a:gd name="T49" fmla="*/ 40 h 97"/>
                <a:gd name="T50" fmla="*/ 13 w 91"/>
                <a:gd name="T51" fmla="*/ 40 h 97"/>
                <a:gd name="T52" fmla="*/ 7 w 91"/>
                <a:gd name="T53" fmla="*/ 35 h 97"/>
                <a:gd name="T54" fmla="*/ 7 w 91"/>
                <a:gd name="T55" fmla="*/ 31 h 97"/>
                <a:gd name="T56" fmla="*/ 13 w 91"/>
                <a:gd name="T57" fmla="*/ 25 h 97"/>
                <a:gd name="T58" fmla="*/ 24 w 91"/>
                <a:gd name="T59" fmla="*/ 25 h 97"/>
                <a:gd name="T60" fmla="*/ 28 w 91"/>
                <a:gd name="T61" fmla="*/ 22 h 97"/>
                <a:gd name="T62" fmla="*/ 32 w 91"/>
                <a:gd name="T63" fmla="*/ 5 h 97"/>
                <a:gd name="T64" fmla="*/ 38 w 91"/>
                <a:gd name="T65" fmla="*/ 0 h 97"/>
                <a:gd name="T66" fmla="*/ 43 w 91"/>
                <a:gd name="T67" fmla="*/ 0 h 97"/>
                <a:gd name="T68" fmla="*/ 49 w 91"/>
                <a:gd name="T69" fmla="*/ 8 h 97"/>
                <a:gd name="T70" fmla="*/ 46 w 91"/>
                <a:gd name="T71" fmla="*/ 20 h 97"/>
                <a:gd name="T72" fmla="*/ 50 w 91"/>
                <a:gd name="T73" fmla="*/ 25 h 97"/>
                <a:gd name="T74" fmla="*/ 54 w 91"/>
                <a:gd name="T75" fmla="*/ 25 h 97"/>
                <a:gd name="T76" fmla="*/ 58 w 91"/>
                <a:gd name="T77" fmla="*/ 22 h 97"/>
                <a:gd name="T78" fmla="*/ 62 w 91"/>
                <a:gd name="T79" fmla="*/ 5 h 97"/>
                <a:gd name="T80" fmla="*/ 68 w 91"/>
                <a:gd name="T81" fmla="*/ 0 h 97"/>
                <a:gd name="T82" fmla="*/ 72 w 91"/>
                <a:gd name="T83" fmla="*/ 0 h 97"/>
                <a:gd name="T84" fmla="*/ 79 w 91"/>
                <a:gd name="T85" fmla="*/ 8 h 97"/>
                <a:gd name="T86" fmla="*/ 76 w 91"/>
                <a:gd name="T87" fmla="*/ 20 h 97"/>
                <a:gd name="T88" fmla="*/ 80 w 91"/>
                <a:gd name="T89" fmla="*/ 25 h 97"/>
                <a:gd name="T90" fmla="*/ 86 w 91"/>
                <a:gd name="T91" fmla="*/ 25 h 97"/>
                <a:gd name="T92" fmla="*/ 91 w 91"/>
                <a:gd name="T93" fmla="*/ 31 h 97"/>
                <a:gd name="T94" fmla="*/ 91 w 91"/>
                <a:gd name="T95" fmla="*/ 35 h 97"/>
                <a:gd name="T96" fmla="*/ 86 w 91"/>
                <a:gd name="T97" fmla="*/ 40 h 97"/>
                <a:gd name="T98" fmla="*/ 50 w 91"/>
                <a:gd name="T99" fmla="*/ 53 h 97"/>
                <a:gd name="T100" fmla="*/ 52 w 91"/>
                <a:gd name="T101" fmla="*/ 45 h 97"/>
                <a:gd name="T102" fmla="*/ 49 w 91"/>
                <a:gd name="T103" fmla="*/ 40 h 97"/>
                <a:gd name="T104" fmla="*/ 44 w 91"/>
                <a:gd name="T105" fmla="*/ 40 h 97"/>
                <a:gd name="T106" fmla="*/ 40 w 91"/>
                <a:gd name="T107" fmla="*/ 43 h 97"/>
                <a:gd name="T108" fmla="*/ 38 w 91"/>
                <a:gd name="T109" fmla="*/ 52 h 97"/>
                <a:gd name="T110" fmla="*/ 42 w 91"/>
                <a:gd name="T111" fmla="*/ 56 h 97"/>
                <a:gd name="T112" fmla="*/ 47 w 91"/>
                <a:gd name="T113" fmla="*/ 56 h 97"/>
                <a:gd name="T114" fmla="*/ 50 w 91"/>
                <a:gd name="T115" fmla="*/ 5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1" h="97">
                  <a:moveTo>
                    <a:pt x="86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82" y="56"/>
                    <a:pt x="85" y="59"/>
                    <a:pt x="85" y="62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5" y="69"/>
                    <a:pt x="82" y="72"/>
                    <a:pt x="79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8" y="94"/>
                    <a:pt x="55" y="97"/>
                    <a:pt x="52" y="97"/>
                  </a:cubicBezTo>
                  <a:cubicBezTo>
                    <a:pt x="48" y="97"/>
                    <a:pt x="48" y="97"/>
                    <a:pt x="48" y="97"/>
                  </a:cubicBezTo>
                  <a:cubicBezTo>
                    <a:pt x="44" y="97"/>
                    <a:pt x="41" y="92"/>
                    <a:pt x="42" y="88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8" y="94"/>
                    <a:pt x="25" y="97"/>
                    <a:pt x="22" y="97"/>
                  </a:cubicBezTo>
                  <a:cubicBezTo>
                    <a:pt x="18" y="97"/>
                    <a:pt x="18" y="97"/>
                    <a:pt x="18" y="97"/>
                  </a:cubicBezTo>
                  <a:cubicBezTo>
                    <a:pt x="14" y="97"/>
                    <a:pt x="11" y="92"/>
                    <a:pt x="12" y="88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7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58"/>
                    <a:pt x="3" y="56"/>
                    <a:pt x="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0" y="40"/>
                    <a:pt x="7" y="38"/>
                    <a:pt x="7" y="35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10" y="25"/>
                    <a:pt x="1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6" y="25"/>
                    <a:pt x="27" y="24"/>
                    <a:pt x="28" y="22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2"/>
                    <a:pt x="35" y="0"/>
                    <a:pt x="38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7" y="0"/>
                    <a:pt x="50" y="4"/>
                    <a:pt x="49" y="8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23"/>
                    <a:pt x="47" y="25"/>
                    <a:pt x="50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6" y="25"/>
                    <a:pt x="57" y="24"/>
                    <a:pt x="58" y="22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3" y="2"/>
                    <a:pt x="65" y="0"/>
                    <a:pt x="6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7" y="0"/>
                    <a:pt x="80" y="4"/>
                    <a:pt x="79" y="8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3"/>
                    <a:pt x="77" y="25"/>
                    <a:pt x="80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9" y="25"/>
                    <a:pt x="91" y="28"/>
                    <a:pt x="91" y="31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1" y="38"/>
                    <a:pt x="89" y="40"/>
                    <a:pt x="86" y="40"/>
                  </a:cubicBezTo>
                  <a:close/>
                  <a:moveTo>
                    <a:pt x="50" y="53"/>
                  </a:moveTo>
                  <a:cubicBezTo>
                    <a:pt x="52" y="45"/>
                    <a:pt x="52" y="45"/>
                    <a:pt x="52" y="45"/>
                  </a:cubicBezTo>
                  <a:cubicBezTo>
                    <a:pt x="53" y="42"/>
                    <a:pt x="51" y="40"/>
                    <a:pt x="49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2" y="40"/>
                    <a:pt x="40" y="41"/>
                    <a:pt x="40" y="4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4"/>
                    <a:pt x="39" y="56"/>
                    <a:pt x="42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8" y="56"/>
                    <a:pt x="50" y="55"/>
                    <a:pt x="50" y="53"/>
                  </a:cubicBezTo>
                  <a:close/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06C6BDC5-E38F-4778-BB6F-6637FEE89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1404" y="1664359"/>
              <a:ext cx="536699" cy="164951"/>
            </a:xfrm>
            <a:custGeom>
              <a:avLst/>
              <a:gdLst>
                <a:gd name="T0" fmla="*/ 80 w 141"/>
                <a:gd name="T1" fmla="*/ 2 h 42"/>
                <a:gd name="T2" fmla="*/ 98 w 141"/>
                <a:gd name="T3" fmla="*/ 5 h 42"/>
                <a:gd name="T4" fmla="*/ 125 w 141"/>
                <a:gd name="T5" fmla="*/ 17 h 42"/>
                <a:gd name="T6" fmla="*/ 136 w 141"/>
                <a:gd name="T7" fmla="*/ 25 h 42"/>
                <a:gd name="T8" fmla="*/ 134 w 141"/>
                <a:gd name="T9" fmla="*/ 37 h 42"/>
                <a:gd name="T10" fmla="*/ 122 w 141"/>
                <a:gd name="T11" fmla="*/ 38 h 42"/>
                <a:gd name="T12" fmla="*/ 50 w 141"/>
                <a:gd name="T13" fmla="*/ 23 h 42"/>
                <a:gd name="T14" fmla="*/ 29 w 141"/>
                <a:gd name="T15" fmla="*/ 31 h 42"/>
                <a:gd name="T16" fmla="*/ 17 w 141"/>
                <a:gd name="T17" fmla="*/ 40 h 42"/>
                <a:gd name="T18" fmla="*/ 6 w 141"/>
                <a:gd name="T19" fmla="*/ 39 h 42"/>
                <a:gd name="T20" fmla="*/ 2 w 141"/>
                <a:gd name="T21" fmla="*/ 35 h 42"/>
                <a:gd name="T22" fmla="*/ 3 w 141"/>
                <a:gd name="T23" fmla="*/ 26 h 42"/>
                <a:gd name="T24" fmla="*/ 3 w 141"/>
                <a:gd name="T25" fmla="*/ 26 h 42"/>
                <a:gd name="T26" fmla="*/ 80 w 141"/>
                <a:gd name="T27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1" h="42">
                  <a:moveTo>
                    <a:pt x="80" y="2"/>
                  </a:moveTo>
                  <a:cubicBezTo>
                    <a:pt x="86" y="3"/>
                    <a:pt x="92" y="4"/>
                    <a:pt x="98" y="5"/>
                  </a:cubicBezTo>
                  <a:cubicBezTo>
                    <a:pt x="107" y="8"/>
                    <a:pt x="117" y="12"/>
                    <a:pt x="125" y="17"/>
                  </a:cubicBezTo>
                  <a:cubicBezTo>
                    <a:pt x="130" y="20"/>
                    <a:pt x="132" y="22"/>
                    <a:pt x="136" y="25"/>
                  </a:cubicBezTo>
                  <a:cubicBezTo>
                    <a:pt x="141" y="30"/>
                    <a:pt x="139" y="33"/>
                    <a:pt x="134" y="37"/>
                  </a:cubicBezTo>
                  <a:cubicBezTo>
                    <a:pt x="131" y="40"/>
                    <a:pt x="126" y="41"/>
                    <a:pt x="122" y="38"/>
                  </a:cubicBezTo>
                  <a:cubicBezTo>
                    <a:pt x="102" y="22"/>
                    <a:pt x="75" y="16"/>
                    <a:pt x="50" y="23"/>
                  </a:cubicBezTo>
                  <a:cubicBezTo>
                    <a:pt x="43" y="24"/>
                    <a:pt x="35" y="27"/>
                    <a:pt x="29" y="31"/>
                  </a:cubicBezTo>
                  <a:cubicBezTo>
                    <a:pt x="24" y="34"/>
                    <a:pt x="21" y="37"/>
                    <a:pt x="17" y="40"/>
                  </a:cubicBezTo>
                  <a:cubicBezTo>
                    <a:pt x="14" y="42"/>
                    <a:pt x="9" y="42"/>
                    <a:pt x="6" y="39"/>
                  </a:cubicBezTo>
                  <a:cubicBezTo>
                    <a:pt x="5" y="38"/>
                    <a:pt x="4" y="36"/>
                    <a:pt x="2" y="35"/>
                  </a:cubicBezTo>
                  <a:cubicBezTo>
                    <a:pt x="0" y="32"/>
                    <a:pt x="1" y="28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24" y="7"/>
                    <a:pt x="52" y="0"/>
                    <a:pt x="80" y="2"/>
                  </a:cubicBezTo>
                  <a:close/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E892AFB-0E0F-42BA-8F4F-B8DB6C7B1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1212" y="1923954"/>
              <a:ext cx="157083" cy="152782"/>
            </a:xfrm>
            <a:custGeom>
              <a:avLst/>
              <a:gdLst>
                <a:gd name="T0" fmla="*/ 18 w 41"/>
                <a:gd name="T1" fmla="*/ 39 h 39"/>
                <a:gd name="T2" fmla="*/ 4 w 41"/>
                <a:gd name="T3" fmla="*/ 29 h 39"/>
                <a:gd name="T4" fmla="*/ 14 w 41"/>
                <a:gd name="T5" fmla="*/ 4 h 39"/>
                <a:gd name="T6" fmla="*/ 38 w 41"/>
                <a:gd name="T7" fmla="*/ 16 h 39"/>
                <a:gd name="T8" fmla="*/ 29 w 41"/>
                <a:gd name="T9" fmla="*/ 37 h 39"/>
                <a:gd name="T10" fmla="*/ 18 w 41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9">
                  <a:moveTo>
                    <a:pt x="18" y="39"/>
                  </a:moveTo>
                  <a:cubicBezTo>
                    <a:pt x="12" y="38"/>
                    <a:pt x="7" y="35"/>
                    <a:pt x="4" y="29"/>
                  </a:cubicBezTo>
                  <a:cubicBezTo>
                    <a:pt x="0" y="19"/>
                    <a:pt x="4" y="8"/>
                    <a:pt x="14" y="4"/>
                  </a:cubicBezTo>
                  <a:cubicBezTo>
                    <a:pt x="24" y="0"/>
                    <a:pt x="35" y="6"/>
                    <a:pt x="38" y="16"/>
                  </a:cubicBezTo>
                  <a:cubicBezTo>
                    <a:pt x="41" y="24"/>
                    <a:pt x="36" y="33"/>
                    <a:pt x="29" y="37"/>
                  </a:cubicBezTo>
                  <a:cubicBezTo>
                    <a:pt x="25" y="39"/>
                    <a:pt x="22" y="39"/>
                    <a:pt x="18" y="39"/>
                  </a:cubicBezTo>
                  <a:close/>
                </a:path>
              </a:pathLst>
            </a:cu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5790A718-67C2-41E2-9AA8-22BEA58BC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3400" y="1790100"/>
              <a:ext cx="392706" cy="133853"/>
            </a:xfrm>
            <a:custGeom>
              <a:avLst/>
              <a:gdLst>
                <a:gd name="T0" fmla="*/ 52 w 103"/>
                <a:gd name="T1" fmla="*/ 0 h 34"/>
                <a:gd name="T2" fmla="*/ 99 w 103"/>
                <a:gd name="T3" fmla="*/ 17 h 34"/>
                <a:gd name="T4" fmla="*/ 101 w 103"/>
                <a:gd name="T5" fmla="*/ 23 h 34"/>
                <a:gd name="T6" fmla="*/ 93 w 103"/>
                <a:gd name="T7" fmla="*/ 32 h 34"/>
                <a:gd name="T8" fmla="*/ 84 w 103"/>
                <a:gd name="T9" fmla="*/ 30 h 34"/>
                <a:gd name="T10" fmla="*/ 46 w 103"/>
                <a:gd name="T11" fmla="*/ 19 h 34"/>
                <a:gd name="T12" fmla="*/ 16 w 103"/>
                <a:gd name="T13" fmla="*/ 31 h 34"/>
                <a:gd name="T14" fmla="*/ 9 w 103"/>
                <a:gd name="T15" fmla="*/ 31 h 34"/>
                <a:gd name="T16" fmla="*/ 3 w 103"/>
                <a:gd name="T17" fmla="*/ 25 h 34"/>
                <a:gd name="T18" fmla="*/ 3 w 103"/>
                <a:gd name="T19" fmla="*/ 19 h 34"/>
                <a:gd name="T20" fmla="*/ 52 w 103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34">
                  <a:moveTo>
                    <a:pt x="52" y="0"/>
                  </a:moveTo>
                  <a:cubicBezTo>
                    <a:pt x="70" y="1"/>
                    <a:pt x="85" y="5"/>
                    <a:pt x="99" y="17"/>
                  </a:cubicBezTo>
                  <a:cubicBezTo>
                    <a:pt x="101" y="19"/>
                    <a:pt x="103" y="21"/>
                    <a:pt x="101" y="23"/>
                  </a:cubicBezTo>
                  <a:cubicBezTo>
                    <a:pt x="97" y="28"/>
                    <a:pt x="96" y="29"/>
                    <a:pt x="93" y="32"/>
                  </a:cubicBezTo>
                  <a:cubicBezTo>
                    <a:pt x="89" y="34"/>
                    <a:pt x="85" y="31"/>
                    <a:pt x="84" y="30"/>
                  </a:cubicBezTo>
                  <a:cubicBezTo>
                    <a:pt x="72" y="20"/>
                    <a:pt x="62" y="17"/>
                    <a:pt x="46" y="19"/>
                  </a:cubicBezTo>
                  <a:cubicBezTo>
                    <a:pt x="35" y="20"/>
                    <a:pt x="25" y="24"/>
                    <a:pt x="16" y="31"/>
                  </a:cubicBezTo>
                  <a:cubicBezTo>
                    <a:pt x="14" y="33"/>
                    <a:pt x="11" y="33"/>
                    <a:pt x="9" y="31"/>
                  </a:cubicBezTo>
                  <a:cubicBezTo>
                    <a:pt x="7" y="28"/>
                    <a:pt x="5" y="27"/>
                    <a:pt x="3" y="25"/>
                  </a:cubicBezTo>
                  <a:cubicBezTo>
                    <a:pt x="1" y="23"/>
                    <a:pt x="0" y="21"/>
                    <a:pt x="3" y="19"/>
                  </a:cubicBezTo>
                  <a:cubicBezTo>
                    <a:pt x="17" y="6"/>
                    <a:pt x="32" y="1"/>
                    <a:pt x="52" y="0"/>
                  </a:cubicBezTo>
                  <a:close/>
                </a:path>
              </a:pathLst>
            </a:cu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14B0DF60-AF96-45C1-A859-1DC38C9F9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137" y="3336853"/>
              <a:ext cx="155773" cy="156839"/>
            </a:xfrm>
            <a:custGeom>
              <a:avLst/>
              <a:gdLst>
                <a:gd name="T0" fmla="*/ 0 w 41"/>
                <a:gd name="T1" fmla="*/ 20 h 40"/>
                <a:gd name="T2" fmla="*/ 22 w 41"/>
                <a:gd name="T3" fmla="*/ 0 h 40"/>
                <a:gd name="T4" fmla="*/ 41 w 41"/>
                <a:gd name="T5" fmla="*/ 19 h 40"/>
                <a:gd name="T6" fmla="*/ 21 w 41"/>
                <a:gd name="T7" fmla="*/ 40 h 40"/>
                <a:gd name="T8" fmla="*/ 0 w 41"/>
                <a:gd name="T9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0" y="20"/>
                  </a:moveTo>
                  <a:cubicBezTo>
                    <a:pt x="0" y="9"/>
                    <a:pt x="12" y="0"/>
                    <a:pt x="22" y="0"/>
                  </a:cubicBezTo>
                  <a:cubicBezTo>
                    <a:pt x="32" y="0"/>
                    <a:pt x="41" y="9"/>
                    <a:pt x="41" y="19"/>
                  </a:cubicBezTo>
                  <a:cubicBezTo>
                    <a:pt x="41" y="29"/>
                    <a:pt x="31" y="40"/>
                    <a:pt x="21" y="40"/>
                  </a:cubicBezTo>
                  <a:cubicBezTo>
                    <a:pt x="11" y="40"/>
                    <a:pt x="0" y="30"/>
                    <a:pt x="0" y="20"/>
                  </a:cubicBezTo>
                  <a:close/>
                </a:path>
              </a:pathLst>
            </a:cu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E640CA59-ACD6-49B8-9FD8-B5EFCEE49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580" y="3143509"/>
              <a:ext cx="151846" cy="158190"/>
            </a:xfrm>
            <a:custGeom>
              <a:avLst/>
              <a:gdLst>
                <a:gd name="T0" fmla="*/ 1 w 40"/>
                <a:gd name="T1" fmla="*/ 18 h 40"/>
                <a:gd name="T2" fmla="*/ 22 w 40"/>
                <a:gd name="T3" fmla="*/ 1 h 40"/>
                <a:gd name="T4" fmla="*/ 39 w 40"/>
                <a:gd name="T5" fmla="*/ 22 h 40"/>
                <a:gd name="T6" fmla="*/ 19 w 40"/>
                <a:gd name="T7" fmla="*/ 39 h 40"/>
                <a:gd name="T8" fmla="*/ 1 w 40"/>
                <a:gd name="T9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1" y="18"/>
                  </a:moveTo>
                  <a:cubicBezTo>
                    <a:pt x="3" y="8"/>
                    <a:pt x="12" y="0"/>
                    <a:pt x="22" y="1"/>
                  </a:cubicBezTo>
                  <a:cubicBezTo>
                    <a:pt x="33" y="2"/>
                    <a:pt x="40" y="11"/>
                    <a:pt x="39" y="22"/>
                  </a:cubicBezTo>
                  <a:cubicBezTo>
                    <a:pt x="38" y="32"/>
                    <a:pt x="29" y="40"/>
                    <a:pt x="19" y="39"/>
                  </a:cubicBezTo>
                  <a:cubicBezTo>
                    <a:pt x="8" y="38"/>
                    <a:pt x="0" y="29"/>
                    <a:pt x="1" y="18"/>
                  </a:cubicBezTo>
                  <a:close/>
                </a:path>
              </a:pathLst>
            </a:cu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B3FB9470-73FF-42C3-A50E-111A038E81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057" y="3293587"/>
              <a:ext cx="107340" cy="89236"/>
            </a:xfrm>
            <a:prstGeom prst="line">
              <a:avLst/>
            </a:prstGeom>
            <a:solidFill>
              <a:schemeClr val="bg1"/>
            </a:solidFill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Line 15">
              <a:extLst>
                <a:ext uri="{FF2B5EF4-FFF2-40B4-BE49-F238E27FC236}">
                  <a16:creationId xmlns:a16="http://schemas.microsoft.com/office/drawing/2014/main" id="{394BA071-DCCE-4D51-AB2E-7E0ED9688F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34241" y="3242209"/>
              <a:ext cx="115194" cy="94644"/>
            </a:xfrm>
            <a:prstGeom prst="line">
              <a:avLst/>
            </a:prstGeom>
            <a:solidFill>
              <a:schemeClr val="bg1"/>
            </a:solidFill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C22D0ED8-4F7F-4BE7-AE1C-3837B4BAE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580" y="3512620"/>
              <a:ext cx="163627" cy="164951"/>
            </a:xfrm>
            <a:custGeom>
              <a:avLst/>
              <a:gdLst>
                <a:gd name="T0" fmla="*/ 1 w 43"/>
                <a:gd name="T1" fmla="*/ 22 h 42"/>
                <a:gd name="T2" fmla="*/ 24 w 43"/>
                <a:gd name="T3" fmla="*/ 41 h 42"/>
                <a:gd name="T4" fmla="*/ 42 w 43"/>
                <a:gd name="T5" fmla="*/ 19 h 42"/>
                <a:gd name="T6" fmla="*/ 19 w 43"/>
                <a:gd name="T7" fmla="*/ 1 h 42"/>
                <a:gd name="T8" fmla="*/ 1 w 43"/>
                <a:gd name="T9" fmla="*/ 2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1" y="22"/>
                  </a:moveTo>
                  <a:cubicBezTo>
                    <a:pt x="3" y="32"/>
                    <a:pt x="13" y="42"/>
                    <a:pt x="24" y="41"/>
                  </a:cubicBezTo>
                  <a:cubicBezTo>
                    <a:pt x="34" y="40"/>
                    <a:pt x="43" y="29"/>
                    <a:pt x="42" y="19"/>
                  </a:cubicBezTo>
                  <a:cubicBezTo>
                    <a:pt x="41" y="8"/>
                    <a:pt x="29" y="0"/>
                    <a:pt x="19" y="1"/>
                  </a:cubicBezTo>
                  <a:cubicBezTo>
                    <a:pt x="8" y="2"/>
                    <a:pt x="0" y="11"/>
                    <a:pt x="1" y="22"/>
                  </a:cubicBezTo>
                  <a:close/>
                </a:path>
              </a:pathLst>
            </a:cu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8F4B9690-4404-45B8-8B9F-A549E3EA3E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83983" y="3430145"/>
              <a:ext cx="107340" cy="90587"/>
            </a:xfrm>
            <a:prstGeom prst="line">
              <a:avLst/>
            </a:prstGeom>
            <a:solidFill>
              <a:schemeClr val="bg1"/>
            </a:solidFill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9B227261-B200-456A-8948-7759580FFA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2095" y="3481523"/>
              <a:ext cx="99486" cy="86532"/>
            </a:xfrm>
            <a:prstGeom prst="line">
              <a:avLst/>
            </a:prstGeom>
            <a:solidFill>
              <a:schemeClr val="bg1"/>
            </a:solidFill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6EF5F30D-EA8B-47F8-9815-DB29733D3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911" y="1546729"/>
              <a:ext cx="277512" cy="459699"/>
            </a:xfrm>
            <a:custGeom>
              <a:avLst/>
              <a:gdLst>
                <a:gd name="T0" fmla="*/ 49 w 73"/>
                <a:gd name="T1" fmla="*/ 45 h 117"/>
                <a:gd name="T2" fmla="*/ 57 w 73"/>
                <a:gd name="T3" fmla="*/ 36 h 117"/>
                <a:gd name="T4" fmla="*/ 61 w 73"/>
                <a:gd name="T5" fmla="*/ 24 h 117"/>
                <a:gd name="T6" fmla="*/ 37 w 73"/>
                <a:gd name="T7" fmla="*/ 0 h 117"/>
                <a:gd name="T8" fmla="*/ 13 w 73"/>
                <a:gd name="T9" fmla="*/ 24 h 117"/>
                <a:gd name="T10" fmla="*/ 18 w 73"/>
                <a:gd name="T11" fmla="*/ 39 h 117"/>
                <a:gd name="T12" fmla="*/ 24 w 73"/>
                <a:gd name="T13" fmla="*/ 44 h 117"/>
                <a:gd name="T14" fmla="*/ 30 w 73"/>
                <a:gd name="T15" fmla="*/ 49 h 117"/>
                <a:gd name="T16" fmla="*/ 30 w 73"/>
                <a:gd name="T17" fmla="*/ 54 h 117"/>
                <a:gd name="T18" fmla="*/ 28 w 73"/>
                <a:gd name="T19" fmla="*/ 58 h 117"/>
                <a:gd name="T20" fmla="*/ 25 w 73"/>
                <a:gd name="T21" fmla="*/ 60 h 117"/>
                <a:gd name="T22" fmla="*/ 10 w 73"/>
                <a:gd name="T23" fmla="*/ 60 h 117"/>
                <a:gd name="T24" fmla="*/ 5 w 73"/>
                <a:gd name="T25" fmla="*/ 63 h 117"/>
                <a:gd name="T26" fmla="*/ 0 w 73"/>
                <a:gd name="T27" fmla="*/ 74 h 117"/>
                <a:gd name="T28" fmla="*/ 0 w 73"/>
                <a:gd name="T29" fmla="*/ 107 h 117"/>
                <a:gd name="T30" fmla="*/ 9 w 73"/>
                <a:gd name="T31" fmla="*/ 117 h 117"/>
                <a:gd name="T32" fmla="*/ 56 w 73"/>
                <a:gd name="T33" fmla="*/ 117 h 117"/>
                <a:gd name="T34" fmla="*/ 73 w 73"/>
                <a:gd name="T35" fmla="*/ 105 h 117"/>
                <a:gd name="T36" fmla="*/ 73 w 73"/>
                <a:gd name="T37" fmla="*/ 74 h 117"/>
                <a:gd name="T38" fmla="*/ 68 w 73"/>
                <a:gd name="T39" fmla="*/ 63 h 117"/>
                <a:gd name="T40" fmla="*/ 62 w 73"/>
                <a:gd name="T41" fmla="*/ 60 h 117"/>
                <a:gd name="T42" fmla="*/ 48 w 73"/>
                <a:gd name="T43" fmla="*/ 60 h 117"/>
                <a:gd name="T44" fmla="*/ 45 w 73"/>
                <a:gd name="T45" fmla="*/ 58 h 117"/>
                <a:gd name="T46" fmla="*/ 43 w 73"/>
                <a:gd name="T47" fmla="*/ 55 h 117"/>
                <a:gd name="T48" fmla="*/ 49 w 73"/>
                <a:gd name="T49" fmla="*/ 4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3" h="117">
                  <a:moveTo>
                    <a:pt x="49" y="45"/>
                  </a:moveTo>
                  <a:cubicBezTo>
                    <a:pt x="52" y="42"/>
                    <a:pt x="55" y="40"/>
                    <a:pt x="57" y="36"/>
                  </a:cubicBezTo>
                  <a:cubicBezTo>
                    <a:pt x="59" y="33"/>
                    <a:pt x="61" y="28"/>
                    <a:pt x="61" y="24"/>
                  </a:cubicBezTo>
                  <a:cubicBezTo>
                    <a:pt x="61" y="11"/>
                    <a:pt x="50" y="0"/>
                    <a:pt x="37" y="0"/>
                  </a:cubicBezTo>
                  <a:cubicBezTo>
                    <a:pt x="24" y="0"/>
                    <a:pt x="13" y="11"/>
                    <a:pt x="13" y="24"/>
                  </a:cubicBezTo>
                  <a:cubicBezTo>
                    <a:pt x="13" y="29"/>
                    <a:pt x="15" y="35"/>
                    <a:pt x="18" y="39"/>
                  </a:cubicBezTo>
                  <a:cubicBezTo>
                    <a:pt x="20" y="41"/>
                    <a:pt x="22" y="43"/>
                    <a:pt x="24" y="44"/>
                  </a:cubicBezTo>
                  <a:cubicBezTo>
                    <a:pt x="27" y="46"/>
                    <a:pt x="29" y="46"/>
                    <a:pt x="30" y="49"/>
                  </a:cubicBezTo>
                  <a:cubicBezTo>
                    <a:pt x="31" y="51"/>
                    <a:pt x="31" y="52"/>
                    <a:pt x="30" y="54"/>
                  </a:cubicBezTo>
                  <a:cubicBezTo>
                    <a:pt x="30" y="56"/>
                    <a:pt x="30" y="57"/>
                    <a:pt x="28" y="58"/>
                  </a:cubicBezTo>
                  <a:cubicBezTo>
                    <a:pt x="27" y="59"/>
                    <a:pt x="26" y="60"/>
                    <a:pt x="25" y="60"/>
                  </a:cubicBezTo>
                  <a:cubicBezTo>
                    <a:pt x="22" y="60"/>
                    <a:pt x="12" y="59"/>
                    <a:pt x="10" y="60"/>
                  </a:cubicBezTo>
                  <a:cubicBezTo>
                    <a:pt x="8" y="61"/>
                    <a:pt x="6" y="62"/>
                    <a:pt x="5" y="63"/>
                  </a:cubicBezTo>
                  <a:cubicBezTo>
                    <a:pt x="2" y="66"/>
                    <a:pt x="0" y="70"/>
                    <a:pt x="0" y="74"/>
                  </a:cubicBezTo>
                  <a:cubicBezTo>
                    <a:pt x="0" y="74"/>
                    <a:pt x="0" y="107"/>
                    <a:pt x="0" y="107"/>
                  </a:cubicBezTo>
                  <a:cubicBezTo>
                    <a:pt x="0" y="113"/>
                    <a:pt x="4" y="117"/>
                    <a:pt x="9" y="117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71" y="117"/>
                    <a:pt x="73" y="110"/>
                    <a:pt x="73" y="105"/>
                  </a:cubicBezTo>
                  <a:cubicBezTo>
                    <a:pt x="73" y="105"/>
                    <a:pt x="73" y="74"/>
                    <a:pt x="73" y="74"/>
                  </a:cubicBezTo>
                  <a:cubicBezTo>
                    <a:pt x="73" y="70"/>
                    <a:pt x="71" y="66"/>
                    <a:pt x="68" y="63"/>
                  </a:cubicBezTo>
                  <a:cubicBezTo>
                    <a:pt x="66" y="61"/>
                    <a:pt x="64" y="60"/>
                    <a:pt x="62" y="60"/>
                  </a:cubicBezTo>
                  <a:cubicBezTo>
                    <a:pt x="57" y="59"/>
                    <a:pt x="53" y="60"/>
                    <a:pt x="48" y="60"/>
                  </a:cubicBezTo>
                  <a:cubicBezTo>
                    <a:pt x="47" y="60"/>
                    <a:pt x="45" y="59"/>
                    <a:pt x="45" y="58"/>
                  </a:cubicBezTo>
                  <a:cubicBezTo>
                    <a:pt x="44" y="57"/>
                    <a:pt x="44" y="56"/>
                    <a:pt x="43" y="55"/>
                  </a:cubicBezTo>
                  <a:cubicBezTo>
                    <a:pt x="43" y="50"/>
                    <a:pt x="46" y="47"/>
                    <a:pt x="49" y="45"/>
                  </a:cubicBezTo>
                  <a:close/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EBD81C85-7466-47A1-888B-A41F406C5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424" y="1617036"/>
              <a:ext cx="201589" cy="381280"/>
            </a:xfrm>
            <a:custGeom>
              <a:avLst/>
              <a:gdLst>
                <a:gd name="T0" fmla="*/ 0 w 53"/>
                <a:gd name="T1" fmla="*/ 96 h 97"/>
                <a:gd name="T2" fmla="*/ 38 w 53"/>
                <a:gd name="T3" fmla="*/ 96 h 97"/>
                <a:gd name="T4" fmla="*/ 53 w 53"/>
                <a:gd name="T5" fmla="*/ 87 h 97"/>
                <a:gd name="T6" fmla="*/ 53 w 53"/>
                <a:gd name="T7" fmla="*/ 61 h 97"/>
                <a:gd name="T8" fmla="*/ 49 w 53"/>
                <a:gd name="T9" fmla="*/ 52 h 97"/>
                <a:gd name="T10" fmla="*/ 43 w 53"/>
                <a:gd name="T11" fmla="*/ 49 h 97"/>
                <a:gd name="T12" fmla="*/ 32 w 53"/>
                <a:gd name="T13" fmla="*/ 49 h 97"/>
                <a:gd name="T14" fmla="*/ 29 w 53"/>
                <a:gd name="T15" fmla="*/ 48 h 97"/>
                <a:gd name="T16" fmla="*/ 28 w 53"/>
                <a:gd name="T17" fmla="*/ 45 h 97"/>
                <a:gd name="T18" fmla="*/ 33 w 53"/>
                <a:gd name="T19" fmla="*/ 37 h 97"/>
                <a:gd name="T20" fmla="*/ 40 w 53"/>
                <a:gd name="T21" fmla="*/ 30 h 97"/>
                <a:gd name="T22" fmla="*/ 43 w 53"/>
                <a:gd name="T23" fmla="*/ 19 h 97"/>
                <a:gd name="T24" fmla="*/ 23 w 53"/>
                <a:gd name="T25" fmla="*/ 0 h 97"/>
                <a:gd name="T26" fmla="*/ 3 w 53"/>
                <a:gd name="T27" fmla="*/ 19 h 97"/>
                <a:gd name="T28" fmla="*/ 7 w 53"/>
                <a:gd name="T29" fmla="*/ 32 h 97"/>
                <a:gd name="T30" fmla="*/ 12 w 53"/>
                <a:gd name="T31" fmla="*/ 36 h 97"/>
                <a:gd name="T32" fmla="*/ 17 w 53"/>
                <a:gd name="T33" fmla="*/ 40 h 97"/>
                <a:gd name="T34" fmla="*/ 18 w 53"/>
                <a:gd name="T35" fmla="*/ 44 h 97"/>
                <a:gd name="T36" fmla="*/ 16 w 53"/>
                <a:gd name="T37" fmla="*/ 48 h 97"/>
                <a:gd name="T38" fmla="*/ 13 w 53"/>
                <a:gd name="T39" fmla="*/ 49 h 97"/>
                <a:gd name="T40" fmla="*/ 0 w 53"/>
                <a:gd name="T41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97">
                  <a:moveTo>
                    <a:pt x="0" y="96"/>
                  </a:moveTo>
                  <a:cubicBezTo>
                    <a:pt x="38" y="96"/>
                    <a:pt x="38" y="96"/>
                    <a:pt x="38" y="96"/>
                  </a:cubicBezTo>
                  <a:cubicBezTo>
                    <a:pt x="51" y="97"/>
                    <a:pt x="53" y="91"/>
                    <a:pt x="53" y="87"/>
                  </a:cubicBezTo>
                  <a:cubicBezTo>
                    <a:pt x="53" y="87"/>
                    <a:pt x="53" y="61"/>
                    <a:pt x="53" y="61"/>
                  </a:cubicBezTo>
                  <a:cubicBezTo>
                    <a:pt x="53" y="57"/>
                    <a:pt x="51" y="54"/>
                    <a:pt x="49" y="52"/>
                  </a:cubicBezTo>
                  <a:cubicBezTo>
                    <a:pt x="47" y="51"/>
                    <a:pt x="45" y="50"/>
                    <a:pt x="43" y="49"/>
                  </a:cubicBezTo>
                  <a:cubicBezTo>
                    <a:pt x="40" y="49"/>
                    <a:pt x="36" y="50"/>
                    <a:pt x="32" y="49"/>
                  </a:cubicBezTo>
                  <a:cubicBezTo>
                    <a:pt x="31" y="49"/>
                    <a:pt x="30" y="49"/>
                    <a:pt x="29" y="48"/>
                  </a:cubicBezTo>
                  <a:cubicBezTo>
                    <a:pt x="29" y="47"/>
                    <a:pt x="28" y="46"/>
                    <a:pt x="28" y="45"/>
                  </a:cubicBezTo>
                  <a:cubicBezTo>
                    <a:pt x="28" y="41"/>
                    <a:pt x="30" y="39"/>
                    <a:pt x="33" y="37"/>
                  </a:cubicBezTo>
                  <a:cubicBezTo>
                    <a:pt x="36" y="35"/>
                    <a:pt x="38" y="32"/>
                    <a:pt x="40" y="30"/>
                  </a:cubicBezTo>
                  <a:cubicBezTo>
                    <a:pt x="42" y="27"/>
                    <a:pt x="43" y="23"/>
                    <a:pt x="43" y="19"/>
                  </a:cubicBezTo>
                  <a:cubicBezTo>
                    <a:pt x="43" y="8"/>
                    <a:pt x="34" y="0"/>
                    <a:pt x="23" y="0"/>
                  </a:cubicBezTo>
                  <a:cubicBezTo>
                    <a:pt x="12" y="0"/>
                    <a:pt x="3" y="8"/>
                    <a:pt x="3" y="19"/>
                  </a:cubicBezTo>
                  <a:cubicBezTo>
                    <a:pt x="3" y="24"/>
                    <a:pt x="5" y="29"/>
                    <a:pt x="7" y="32"/>
                  </a:cubicBezTo>
                  <a:cubicBezTo>
                    <a:pt x="9" y="34"/>
                    <a:pt x="11" y="35"/>
                    <a:pt x="12" y="36"/>
                  </a:cubicBezTo>
                  <a:cubicBezTo>
                    <a:pt x="14" y="38"/>
                    <a:pt x="16" y="38"/>
                    <a:pt x="17" y="40"/>
                  </a:cubicBezTo>
                  <a:cubicBezTo>
                    <a:pt x="18" y="42"/>
                    <a:pt x="18" y="43"/>
                    <a:pt x="18" y="44"/>
                  </a:cubicBezTo>
                  <a:cubicBezTo>
                    <a:pt x="17" y="46"/>
                    <a:pt x="17" y="47"/>
                    <a:pt x="16" y="48"/>
                  </a:cubicBezTo>
                  <a:cubicBezTo>
                    <a:pt x="15" y="49"/>
                    <a:pt x="14" y="49"/>
                    <a:pt x="13" y="49"/>
                  </a:cubicBezTo>
                  <a:cubicBezTo>
                    <a:pt x="11" y="49"/>
                    <a:pt x="2" y="49"/>
                    <a:pt x="0" y="5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906A5E58-02BD-44EC-9943-D00B0C5E6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7327" y="2276840"/>
              <a:ext cx="270967" cy="259595"/>
            </a:xfrm>
            <a:custGeom>
              <a:avLst/>
              <a:gdLst>
                <a:gd name="T0" fmla="*/ 39 w 71"/>
                <a:gd name="T1" fmla="*/ 2 h 66"/>
                <a:gd name="T2" fmla="*/ 64 w 71"/>
                <a:gd name="T3" fmla="*/ 25 h 66"/>
                <a:gd name="T4" fmla="*/ 71 w 71"/>
                <a:gd name="T5" fmla="*/ 42 h 66"/>
                <a:gd name="T6" fmla="*/ 47 w 71"/>
                <a:gd name="T7" fmla="*/ 66 h 66"/>
                <a:gd name="T8" fmla="*/ 30 w 71"/>
                <a:gd name="T9" fmla="*/ 59 h 66"/>
                <a:gd name="T10" fmla="*/ 8 w 71"/>
                <a:gd name="T11" fmla="*/ 37 h 66"/>
                <a:gd name="T12" fmla="*/ 0 w 71"/>
                <a:gd name="T13" fmla="*/ 20 h 66"/>
                <a:gd name="T14" fmla="*/ 4 w 71"/>
                <a:gd name="T15" fmla="*/ 7 h 66"/>
                <a:gd name="T16" fmla="*/ 8 w 71"/>
                <a:gd name="T17" fmla="*/ 3 h 66"/>
                <a:gd name="T18" fmla="*/ 13 w 71"/>
                <a:gd name="T19" fmla="*/ 0 h 66"/>
                <a:gd name="T20" fmla="*/ 17 w 71"/>
                <a:gd name="T21" fmla="*/ 3 h 66"/>
                <a:gd name="T22" fmla="*/ 17 w 71"/>
                <a:gd name="T23" fmla="*/ 12 h 66"/>
                <a:gd name="T24" fmla="*/ 17 w 71"/>
                <a:gd name="T25" fmla="*/ 27 h 66"/>
                <a:gd name="T26" fmla="*/ 40 w 71"/>
                <a:gd name="T27" fmla="*/ 49 h 66"/>
                <a:gd name="T28" fmla="*/ 54 w 71"/>
                <a:gd name="T29" fmla="*/ 49 h 66"/>
                <a:gd name="T30" fmla="*/ 54 w 71"/>
                <a:gd name="T31" fmla="*/ 35 h 66"/>
                <a:gd name="T32" fmla="*/ 54 w 71"/>
                <a:gd name="T33" fmla="*/ 35 h 66"/>
                <a:gd name="T34" fmla="*/ 36 w 71"/>
                <a:gd name="T35" fmla="*/ 1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66">
                  <a:moveTo>
                    <a:pt x="39" y="2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69" y="29"/>
                    <a:pt x="71" y="35"/>
                    <a:pt x="71" y="42"/>
                  </a:cubicBezTo>
                  <a:cubicBezTo>
                    <a:pt x="71" y="55"/>
                    <a:pt x="60" y="66"/>
                    <a:pt x="47" y="66"/>
                  </a:cubicBezTo>
                  <a:cubicBezTo>
                    <a:pt x="40" y="66"/>
                    <a:pt x="34" y="64"/>
                    <a:pt x="30" y="59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3" y="32"/>
                    <a:pt x="0" y="26"/>
                    <a:pt x="0" y="20"/>
                  </a:cubicBezTo>
                  <a:cubicBezTo>
                    <a:pt x="0" y="15"/>
                    <a:pt x="2" y="11"/>
                    <a:pt x="4" y="7"/>
                  </a:cubicBezTo>
                  <a:cubicBezTo>
                    <a:pt x="5" y="5"/>
                    <a:pt x="6" y="4"/>
                    <a:pt x="8" y="3"/>
                  </a:cubicBezTo>
                  <a:cubicBezTo>
                    <a:pt x="9" y="1"/>
                    <a:pt x="11" y="0"/>
                    <a:pt x="13" y="0"/>
                  </a:cubicBezTo>
                  <a:cubicBezTo>
                    <a:pt x="15" y="1"/>
                    <a:pt x="16" y="1"/>
                    <a:pt x="17" y="3"/>
                  </a:cubicBezTo>
                  <a:cubicBezTo>
                    <a:pt x="20" y="5"/>
                    <a:pt x="20" y="10"/>
                    <a:pt x="17" y="12"/>
                  </a:cubicBezTo>
                  <a:cubicBezTo>
                    <a:pt x="13" y="16"/>
                    <a:pt x="13" y="23"/>
                    <a:pt x="17" y="27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4" y="53"/>
                    <a:pt x="50" y="53"/>
                    <a:pt x="54" y="49"/>
                  </a:cubicBezTo>
                  <a:cubicBezTo>
                    <a:pt x="58" y="45"/>
                    <a:pt x="58" y="39"/>
                    <a:pt x="5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36" y="17"/>
                    <a:pt x="36" y="17"/>
                    <a:pt x="36" y="17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3C1CBBDE-F658-47F4-99C8-4ACE8E006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1189" y="2115946"/>
              <a:ext cx="281439" cy="274467"/>
            </a:xfrm>
            <a:custGeom>
              <a:avLst/>
              <a:gdLst>
                <a:gd name="T0" fmla="*/ 38 w 74"/>
                <a:gd name="T1" fmla="*/ 70 h 70"/>
                <a:gd name="T2" fmla="*/ 10 w 74"/>
                <a:gd name="T3" fmla="*/ 44 h 70"/>
                <a:gd name="T4" fmla="*/ 10 w 74"/>
                <a:gd name="T5" fmla="*/ 10 h 70"/>
                <a:gd name="T6" fmla="*/ 44 w 74"/>
                <a:gd name="T7" fmla="*/ 10 h 70"/>
                <a:gd name="T8" fmla="*/ 60 w 74"/>
                <a:gd name="T9" fmla="*/ 25 h 70"/>
                <a:gd name="T10" fmla="*/ 74 w 74"/>
                <a:gd name="T11" fmla="*/ 48 h 70"/>
                <a:gd name="T12" fmla="*/ 67 w 74"/>
                <a:gd name="T13" fmla="*/ 67 h 70"/>
                <a:gd name="T14" fmla="*/ 61 w 74"/>
                <a:gd name="T15" fmla="*/ 69 h 70"/>
                <a:gd name="T16" fmla="*/ 57 w 74"/>
                <a:gd name="T17" fmla="*/ 67 h 70"/>
                <a:gd name="T18" fmla="*/ 57 w 74"/>
                <a:gd name="T19" fmla="*/ 57 h 70"/>
                <a:gd name="T20" fmla="*/ 57 w 74"/>
                <a:gd name="T21" fmla="*/ 42 h 70"/>
                <a:gd name="T22" fmla="*/ 51 w 74"/>
                <a:gd name="T23" fmla="*/ 36 h 70"/>
                <a:gd name="T24" fmla="*/ 51 w 74"/>
                <a:gd name="T25" fmla="*/ 36 h 70"/>
                <a:gd name="T26" fmla="*/ 35 w 74"/>
                <a:gd name="T27" fmla="*/ 20 h 70"/>
                <a:gd name="T28" fmla="*/ 20 w 74"/>
                <a:gd name="T29" fmla="*/ 20 h 70"/>
                <a:gd name="T30" fmla="*/ 20 w 74"/>
                <a:gd name="T31" fmla="*/ 35 h 70"/>
                <a:gd name="T32" fmla="*/ 37 w 74"/>
                <a:gd name="T33" fmla="*/ 5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70">
                  <a:moveTo>
                    <a:pt x="38" y="70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0" y="35"/>
                    <a:pt x="0" y="19"/>
                    <a:pt x="10" y="10"/>
                  </a:cubicBezTo>
                  <a:cubicBezTo>
                    <a:pt x="19" y="0"/>
                    <a:pt x="35" y="0"/>
                    <a:pt x="44" y="10"/>
                  </a:cubicBezTo>
                  <a:cubicBezTo>
                    <a:pt x="49" y="15"/>
                    <a:pt x="54" y="20"/>
                    <a:pt x="60" y="25"/>
                  </a:cubicBezTo>
                  <a:cubicBezTo>
                    <a:pt x="66" y="32"/>
                    <a:pt x="73" y="38"/>
                    <a:pt x="74" y="48"/>
                  </a:cubicBezTo>
                  <a:cubicBezTo>
                    <a:pt x="74" y="55"/>
                    <a:pt x="71" y="62"/>
                    <a:pt x="67" y="67"/>
                  </a:cubicBezTo>
                  <a:cubicBezTo>
                    <a:pt x="65" y="68"/>
                    <a:pt x="63" y="69"/>
                    <a:pt x="61" y="69"/>
                  </a:cubicBezTo>
                  <a:cubicBezTo>
                    <a:pt x="60" y="68"/>
                    <a:pt x="58" y="68"/>
                    <a:pt x="57" y="67"/>
                  </a:cubicBezTo>
                  <a:cubicBezTo>
                    <a:pt x="54" y="64"/>
                    <a:pt x="54" y="60"/>
                    <a:pt x="57" y="57"/>
                  </a:cubicBezTo>
                  <a:cubicBezTo>
                    <a:pt x="61" y="53"/>
                    <a:pt x="61" y="46"/>
                    <a:pt x="57" y="4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1" y="16"/>
                    <a:pt x="24" y="16"/>
                    <a:pt x="20" y="20"/>
                  </a:cubicBezTo>
                  <a:cubicBezTo>
                    <a:pt x="16" y="24"/>
                    <a:pt x="16" y="31"/>
                    <a:pt x="20" y="35"/>
                  </a:cubicBezTo>
                  <a:cubicBezTo>
                    <a:pt x="37" y="51"/>
                    <a:pt x="37" y="51"/>
                    <a:pt x="37" y="51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0C6D19C-7DC0-4D94-8B06-2966530B5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584" y="4102117"/>
              <a:ext cx="233006" cy="250130"/>
            </a:xfrm>
            <a:custGeom>
              <a:avLst/>
              <a:gdLst>
                <a:gd name="T0" fmla="*/ 0 w 61"/>
                <a:gd name="T1" fmla="*/ 56 h 64"/>
                <a:gd name="T2" fmla="*/ 0 w 61"/>
                <a:gd name="T3" fmla="*/ 7 h 64"/>
                <a:gd name="T4" fmla="*/ 9 w 61"/>
                <a:gd name="T5" fmla="*/ 2 h 64"/>
                <a:gd name="T6" fmla="*/ 30 w 61"/>
                <a:gd name="T7" fmla="*/ 13 h 64"/>
                <a:gd name="T8" fmla="*/ 58 w 61"/>
                <a:gd name="T9" fmla="*/ 26 h 64"/>
                <a:gd name="T10" fmla="*/ 61 w 61"/>
                <a:gd name="T11" fmla="*/ 32 h 64"/>
                <a:gd name="T12" fmla="*/ 58 w 61"/>
                <a:gd name="T13" fmla="*/ 37 h 64"/>
                <a:gd name="T14" fmla="*/ 9 w 61"/>
                <a:gd name="T15" fmla="*/ 61 h 64"/>
                <a:gd name="T16" fmla="*/ 0 w 61"/>
                <a:gd name="T1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4">
                  <a:moveTo>
                    <a:pt x="0" y="5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5" y="0"/>
                    <a:pt x="9" y="2"/>
                  </a:cubicBezTo>
                  <a:cubicBezTo>
                    <a:pt x="16" y="5"/>
                    <a:pt x="23" y="9"/>
                    <a:pt x="30" y="13"/>
                  </a:cubicBezTo>
                  <a:cubicBezTo>
                    <a:pt x="39" y="17"/>
                    <a:pt x="48" y="22"/>
                    <a:pt x="58" y="26"/>
                  </a:cubicBezTo>
                  <a:cubicBezTo>
                    <a:pt x="60" y="27"/>
                    <a:pt x="61" y="29"/>
                    <a:pt x="61" y="32"/>
                  </a:cubicBezTo>
                  <a:cubicBezTo>
                    <a:pt x="61" y="34"/>
                    <a:pt x="60" y="36"/>
                    <a:pt x="58" y="37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5" y="64"/>
                    <a:pt x="0" y="60"/>
                    <a:pt x="0" y="56"/>
                  </a:cubicBezTo>
                  <a:close/>
                </a:path>
              </a:pathLst>
            </a:cu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00159C78-026F-404B-8295-12F145027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300" y="3999361"/>
              <a:ext cx="441140" cy="447530"/>
            </a:xfrm>
            <a:custGeom>
              <a:avLst/>
              <a:gdLst>
                <a:gd name="T0" fmla="*/ 62 w 116"/>
                <a:gd name="T1" fmla="*/ 0 h 114"/>
                <a:gd name="T2" fmla="*/ 74 w 116"/>
                <a:gd name="T3" fmla="*/ 2 h 114"/>
                <a:gd name="T4" fmla="*/ 106 w 116"/>
                <a:gd name="T5" fmla="*/ 25 h 114"/>
                <a:gd name="T6" fmla="*/ 116 w 116"/>
                <a:gd name="T7" fmla="*/ 57 h 114"/>
                <a:gd name="T8" fmla="*/ 111 w 116"/>
                <a:gd name="T9" fmla="*/ 80 h 114"/>
                <a:gd name="T10" fmla="*/ 91 w 116"/>
                <a:gd name="T11" fmla="*/ 104 h 114"/>
                <a:gd name="T12" fmla="*/ 59 w 116"/>
                <a:gd name="T13" fmla="*/ 114 h 114"/>
                <a:gd name="T14" fmla="*/ 51 w 116"/>
                <a:gd name="T15" fmla="*/ 114 h 114"/>
                <a:gd name="T16" fmla="*/ 42 w 116"/>
                <a:gd name="T17" fmla="*/ 112 h 114"/>
                <a:gd name="T18" fmla="*/ 21 w 116"/>
                <a:gd name="T19" fmla="*/ 99 h 114"/>
                <a:gd name="T20" fmla="*/ 7 w 116"/>
                <a:gd name="T21" fmla="*/ 80 h 114"/>
                <a:gd name="T22" fmla="*/ 11 w 116"/>
                <a:gd name="T23" fmla="*/ 25 h 114"/>
                <a:gd name="T24" fmla="*/ 16 w 116"/>
                <a:gd name="T25" fmla="*/ 19 h 114"/>
                <a:gd name="T26" fmla="*/ 19 w 116"/>
                <a:gd name="T27" fmla="*/ 16 h 114"/>
                <a:gd name="T28" fmla="*/ 27 w 116"/>
                <a:gd name="T29" fmla="*/ 9 h 114"/>
                <a:gd name="T30" fmla="*/ 36 w 116"/>
                <a:gd name="T31" fmla="*/ 5 h 114"/>
                <a:gd name="T32" fmla="*/ 54 w 116"/>
                <a:gd name="T33" fmla="*/ 0 h 114"/>
                <a:gd name="T34" fmla="*/ 58 w 116"/>
                <a:gd name="T35" fmla="*/ 0 h 114"/>
                <a:gd name="T36" fmla="*/ 59 w 116"/>
                <a:gd name="T37" fmla="*/ 4 h 114"/>
                <a:gd name="T38" fmla="*/ 58 w 116"/>
                <a:gd name="T39" fmla="*/ 4 h 114"/>
                <a:gd name="T40" fmla="*/ 45 w 116"/>
                <a:gd name="T41" fmla="*/ 7 h 114"/>
                <a:gd name="T42" fmla="*/ 34 w 116"/>
                <a:gd name="T43" fmla="*/ 11 h 114"/>
                <a:gd name="T44" fmla="*/ 26 w 116"/>
                <a:gd name="T45" fmla="*/ 16 h 114"/>
                <a:gd name="T46" fmla="*/ 20 w 116"/>
                <a:gd name="T47" fmla="*/ 22 h 114"/>
                <a:gd name="T48" fmla="*/ 19 w 116"/>
                <a:gd name="T49" fmla="*/ 24 h 114"/>
                <a:gd name="T50" fmla="*/ 7 w 116"/>
                <a:gd name="T51" fmla="*/ 51 h 114"/>
                <a:gd name="T52" fmla="*/ 20 w 116"/>
                <a:gd name="T53" fmla="*/ 90 h 114"/>
                <a:gd name="T54" fmla="*/ 31 w 116"/>
                <a:gd name="T55" fmla="*/ 100 h 114"/>
                <a:gd name="T56" fmla="*/ 48 w 116"/>
                <a:gd name="T57" fmla="*/ 107 h 114"/>
                <a:gd name="T58" fmla="*/ 59 w 116"/>
                <a:gd name="T59" fmla="*/ 108 h 114"/>
                <a:gd name="T60" fmla="*/ 87 w 116"/>
                <a:gd name="T61" fmla="*/ 99 h 114"/>
                <a:gd name="T62" fmla="*/ 106 w 116"/>
                <a:gd name="T63" fmla="*/ 77 h 114"/>
                <a:gd name="T64" fmla="*/ 110 w 116"/>
                <a:gd name="T65" fmla="*/ 57 h 114"/>
                <a:gd name="T66" fmla="*/ 102 w 116"/>
                <a:gd name="T67" fmla="*/ 28 h 114"/>
                <a:gd name="T68" fmla="*/ 72 w 116"/>
                <a:gd name="T69" fmla="*/ 6 h 114"/>
                <a:gd name="T70" fmla="*/ 62 w 116"/>
                <a:gd name="T71" fmla="*/ 4 h 114"/>
                <a:gd name="T72" fmla="*/ 56 w 116"/>
                <a:gd name="T73" fmla="*/ 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6" h="114">
                  <a:moveTo>
                    <a:pt x="59" y="0"/>
                  </a:moveTo>
                  <a:cubicBezTo>
                    <a:pt x="59" y="0"/>
                    <a:pt x="60" y="0"/>
                    <a:pt x="62" y="0"/>
                  </a:cubicBezTo>
                  <a:cubicBezTo>
                    <a:pt x="64" y="0"/>
                    <a:pt x="65" y="0"/>
                    <a:pt x="67" y="1"/>
                  </a:cubicBezTo>
                  <a:cubicBezTo>
                    <a:pt x="69" y="1"/>
                    <a:pt x="71" y="1"/>
                    <a:pt x="74" y="2"/>
                  </a:cubicBezTo>
                  <a:cubicBezTo>
                    <a:pt x="78" y="3"/>
                    <a:pt x="84" y="5"/>
                    <a:pt x="90" y="9"/>
                  </a:cubicBezTo>
                  <a:cubicBezTo>
                    <a:pt x="95" y="13"/>
                    <a:pt x="101" y="18"/>
                    <a:pt x="106" y="25"/>
                  </a:cubicBezTo>
                  <a:cubicBezTo>
                    <a:pt x="111" y="32"/>
                    <a:pt x="114" y="40"/>
                    <a:pt x="115" y="50"/>
                  </a:cubicBezTo>
                  <a:cubicBezTo>
                    <a:pt x="116" y="52"/>
                    <a:pt x="116" y="55"/>
                    <a:pt x="116" y="57"/>
                  </a:cubicBezTo>
                  <a:cubicBezTo>
                    <a:pt x="116" y="60"/>
                    <a:pt x="116" y="62"/>
                    <a:pt x="115" y="65"/>
                  </a:cubicBezTo>
                  <a:cubicBezTo>
                    <a:pt x="115" y="70"/>
                    <a:pt x="113" y="75"/>
                    <a:pt x="111" y="80"/>
                  </a:cubicBezTo>
                  <a:cubicBezTo>
                    <a:pt x="109" y="84"/>
                    <a:pt x="106" y="89"/>
                    <a:pt x="103" y="93"/>
                  </a:cubicBezTo>
                  <a:cubicBezTo>
                    <a:pt x="99" y="97"/>
                    <a:pt x="95" y="101"/>
                    <a:pt x="91" y="104"/>
                  </a:cubicBezTo>
                  <a:cubicBezTo>
                    <a:pt x="86" y="107"/>
                    <a:pt x="81" y="110"/>
                    <a:pt x="76" y="112"/>
                  </a:cubicBezTo>
                  <a:cubicBezTo>
                    <a:pt x="70" y="113"/>
                    <a:pt x="65" y="114"/>
                    <a:pt x="59" y="114"/>
                  </a:cubicBezTo>
                  <a:cubicBezTo>
                    <a:pt x="57" y="114"/>
                    <a:pt x="56" y="114"/>
                    <a:pt x="55" y="114"/>
                  </a:cubicBezTo>
                  <a:cubicBezTo>
                    <a:pt x="53" y="114"/>
                    <a:pt x="52" y="114"/>
                    <a:pt x="51" y="114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5" y="112"/>
                    <a:pt x="44" y="112"/>
                    <a:pt x="42" y="112"/>
                  </a:cubicBezTo>
                  <a:cubicBezTo>
                    <a:pt x="37" y="110"/>
                    <a:pt x="32" y="108"/>
                    <a:pt x="27" y="104"/>
                  </a:cubicBezTo>
                  <a:cubicBezTo>
                    <a:pt x="25" y="103"/>
                    <a:pt x="23" y="101"/>
                    <a:pt x="21" y="99"/>
                  </a:cubicBezTo>
                  <a:cubicBezTo>
                    <a:pt x="19" y="97"/>
                    <a:pt x="17" y="95"/>
                    <a:pt x="15" y="93"/>
                  </a:cubicBezTo>
                  <a:cubicBezTo>
                    <a:pt x="12" y="89"/>
                    <a:pt x="9" y="85"/>
                    <a:pt x="7" y="80"/>
                  </a:cubicBezTo>
                  <a:cubicBezTo>
                    <a:pt x="2" y="70"/>
                    <a:pt x="0" y="60"/>
                    <a:pt x="2" y="50"/>
                  </a:cubicBezTo>
                  <a:cubicBezTo>
                    <a:pt x="3" y="41"/>
                    <a:pt x="6" y="32"/>
                    <a:pt x="11" y="25"/>
                  </a:cubicBezTo>
                  <a:cubicBezTo>
                    <a:pt x="12" y="23"/>
                    <a:pt x="14" y="22"/>
                    <a:pt x="15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7" y="18"/>
                    <a:pt x="17" y="18"/>
                  </a:cubicBezTo>
                  <a:cubicBezTo>
                    <a:pt x="18" y="17"/>
                    <a:pt x="18" y="17"/>
                    <a:pt x="19" y="16"/>
                  </a:cubicBezTo>
                  <a:cubicBezTo>
                    <a:pt x="20" y="15"/>
                    <a:pt x="21" y="14"/>
                    <a:pt x="23" y="13"/>
                  </a:cubicBezTo>
                  <a:cubicBezTo>
                    <a:pt x="24" y="12"/>
                    <a:pt x="26" y="10"/>
                    <a:pt x="27" y="9"/>
                  </a:cubicBezTo>
                  <a:cubicBezTo>
                    <a:pt x="29" y="8"/>
                    <a:pt x="30" y="8"/>
                    <a:pt x="32" y="7"/>
                  </a:cubicBezTo>
                  <a:cubicBezTo>
                    <a:pt x="33" y="6"/>
                    <a:pt x="34" y="6"/>
                    <a:pt x="36" y="5"/>
                  </a:cubicBezTo>
                  <a:cubicBezTo>
                    <a:pt x="39" y="4"/>
                    <a:pt x="41" y="3"/>
                    <a:pt x="43" y="2"/>
                  </a:cubicBezTo>
                  <a:cubicBezTo>
                    <a:pt x="48" y="1"/>
                    <a:pt x="52" y="0"/>
                    <a:pt x="54" y="0"/>
                  </a:cubicBezTo>
                  <a:cubicBezTo>
                    <a:pt x="56" y="0"/>
                    <a:pt x="57" y="0"/>
                    <a:pt x="57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0" y="0"/>
                    <a:pt x="60" y="1"/>
                    <a:pt x="61" y="2"/>
                  </a:cubicBezTo>
                  <a:cubicBezTo>
                    <a:pt x="61" y="3"/>
                    <a:pt x="60" y="4"/>
                    <a:pt x="59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6" y="4"/>
                    <a:pt x="55" y="4"/>
                  </a:cubicBezTo>
                  <a:cubicBezTo>
                    <a:pt x="52" y="5"/>
                    <a:pt x="49" y="5"/>
                    <a:pt x="45" y="7"/>
                  </a:cubicBezTo>
                  <a:cubicBezTo>
                    <a:pt x="42" y="7"/>
                    <a:pt x="40" y="8"/>
                    <a:pt x="38" y="9"/>
                  </a:cubicBezTo>
                  <a:cubicBezTo>
                    <a:pt x="36" y="10"/>
                    <a:pt x="35" y="10"/>
                    <a:pt x="34" y="11"/>
                  </a:cubicBezTo>
                  <a:cubicBezTo>
                    <a:pt x="33" y="12"/>
                    <a:pt x="31" y="12"/>
                    <a:pt x="30" y="13"/>
                  </a:cubicBezTo>
                  <a:cubicBezTo>
                    <a:pt x="29" y="14"/>
                    <a:pt x="28" y="15"/>
                    <a:pt x="26" y="16"/>
                  </a:cubicBezTo>
                  <a:cubicBezTo>
                    <a:pt x="25" y="17"/>
                    <a:pt x="24" y="18"/>
                    <a:pt x="22" y="20"/>
                  </a:cubicBezTo>
                  <a:cubicBezTo>
                    <a:pt x="22" y="20"/>
                    <a:pt x="21" y="21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5"/>
                    <a:pt x="16" y="26"/>
                    <a:pt x="15" y="28"/>
                  </a:cubicBezTo>
                  <a:cubicBezTo>
                    <a:pt x="11" y="34"/>
                    <a:pt x="8" y="42"/>
                    <a:pt x="7" y="51"/>
                  </a:cubicBezTo>
                  <a:cubicBezTo>
                    <a:pt x="6" y="60"/>
                    <a:pt x="8" y="69"/>
                    <a:pt x="12" y="77"/>
                  </a:cubicBezTo>
                  <a:cubicBezTo>
                    <a:pt x="14" y="82"/>
                    <a:pt x="16" y="86"/>
                    <a:pt x="20" y="90"/>
                  </a:cubicBezTo>
                  <a:cubicBezTo>
                    <a:pt x="21" y="92"/>
                    <a:pt x="23" y="93"/>
                    <a:pt x="25" y="95"/>
                  </a:cubicBezTo>
                  <a:cubicBezTo>
                    <a:pt x="27" y="97"/>
                    <a:pt x="28" y="98"/>
                    <a:pt x="31" y="100"/>
                  </a:cubicBezTo>
                  <a:cubicBezTo>
                    <a:pt x="35" y="103"/>
                    <a:pt x="39" y="105"/>
                    <a:pt x="44" y="106"/>
                  </a:cubicBezTo>
                  <a:cubicBezTo>
                    <a:pt x="45" y="106"/>
                    <a:pt x="46" y="107"/>
                    <a:pt x="48" y="107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4" y="108"/>
                    <a:pt x="57" y="108"/>
                    <a:pt x="59" y="108"/>
                  </a:cubicBezTo>
                  <a:cubicBezTo>
                    <a:pt x="64" y="108"/>
                    <a:pt x="69" y="107"/>
                    <a:pt x="74" y="106"/>
                  </a:cubicBezTo>
                  <a:cubicBezTo>
                    <a:pt x="79" y="104"/>
                    <a:pt x="83" y="102"/>
                    <a:pt x="87" y="99"/>
                  </a:cubicBezTo>
                  <a:cubicBezTo>
                    <a:pt x="91" y="97"/>
                    <a:pt x="95" y="93"/>
                    <a:pt x="98" y="90"/>
                  </a:cubicBezTo>
                  <a:cubicBezTo>
                    <a:pt x="101" y="86"/>
                    <a:pt x="104" y="82"/>
                    <a:pt x="106" y="77"/>
                  </a:cubicBezTo>
                  <a:cubicBezTo>
                    <a:pt x="108" y="73"/>
                    <a:pt x="109" y="68"/>
                    <a:pt x="110" y="64"/>
                  </a:cubicBezTo>
                  <a:cubicBezTo>
                    <a:pt x="110" y="62"/>
                    <a:pt x="110" y="59"/>
                    <a:pt x="110" y="57"/>
                  </a:cubicBezTo>
                  <a:cubicBezTo>
                    <a:pt x="110" y="55"/>
                    <a:pt x="110" y="53"/>
                    <a:pt x="110" y="51"/>
                  </a:cubicBezTo>
                  <a:cubicBezTo>
                    <a:pt x="109" y="42"/>
                    <a:pt x="106" y="34"/>
                    <a:pt x="102" y="28"/>
                  </a:cubicBezTo>
                  <a:cubicBezTo>
                    <a:pt x="97" y="21"/>
                    <a:pt x="92" y="17"/>
                    <a:pt x="87" y="13"/>
                  </a:cubicBezTo>
                  <a:cubicBezTo>
                    <a:pt x="82" y="9"/>
                    <a:pt x="77" y="8"/>
                    <a:pt x="72" y="6"/>
                  </a:cubicBezTo>
                  <a:cubicBezTo>
                    <a:pt x="70" y="6"/>
                    <a:pt x="68" y="5"/>
                    <a:pt x="67" y="5"/>
                  </a:cubicBezTo>
                  <a:cubicBezTo>
                    <a:pt x="65" y="5"/>
                    <a:pt x="63" y="4"/>
                    <a:pt x="62" y="4"/>
                  </a:cubicBezTo>
                  <a:cubicBezTo>
                    <a:pt x="60" y="4"/>
                    <a:pt x="58" y="4"/>
                    <a:pt x="58" y="4"/>
                  </a:cubicBezTo>
                  <a:cubicBezTo>
                    <a:pt x="57" y="4"/>
                    <a:pt x="56" y="3"/>
                    <a:pt x="56" y="2"/>
                  </a:cubicBezTo>
                  <a:cubicBezTo>
                    <a:pt x="56" y="1"/>
                    <a:pt x="57" y="0"/>
                    <a:pt x="59" y="0"/>
                  </a:cubicBezTo>
                  <a:close/>
                </a:path>
              </a:pathLst>
            </a:custGeom>
            <a:noFill/>
            <a:ln w="3175">
              <a:solidFill>
                <a:srgbClr val="719FC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2EC6F06B-3DD6-4940-8F11-D4BFB4B67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963" y="4011530"/>
              <a:ext cx="295839" cy="443475"/>
            </a:xfrm>
            <a:custGeom>
              <a:avLst/>
              <a:gdLst>
                <a:gd name="T0" fmla="*/ 25 w 78"/>
                <a:gd name="T1" fmla="*/ 0 h 113"/>
                <a:gd name="T2" fmla="*/ 27 w 78"/>
                <a:gd name="T3" fmla="*/ 0 h 113"/>
                <a:gd name="T4" fmla="*/ 33 w 78"/>
                <a:gd name="T5" fmla="*/ 1 h 113"/>
                <a:gd name="T6" fmla="*/ 53 w 78"/>
                <a:gd name="T7" fmla="*/ 10 h 113"/>
                <a:gd name="T8" fmla="*/ 64 w 78"/>
                <a:gd name="T9" fmla="*/ 19 h 113"/>
                <a:gd name="T10" fmla="*/ 73 w 78"/>
                <a:gd name="T11" fmla="*/ 33 h 113"/>
                <a:gd name="T12" fmla="*/ 77 w 78"/>
                <a:gd name="T13" fmla="*/ 50 h 113"/>
                <a:gd name="T14" fmla="*/ 78 w 78"/>
                <a:gd name="T15" fmla="*/ 54 h 113"/>
                <a:gd name="T16" fmla="*/ 78 w 78"/>
                <a:gd name="T17" fmla="*/ 57 h 113"/>
                <a:gd name="T18" fmla="*/ 78 w 78"/>
                <a:gd name="T19" fmla="*/ 59 h 113"/>
                <a:gd name="T20" fmla="*/ 76 w 78"/>
                <a:gd name="T21" fmla="*/ 68 h 113"/>
                <a:gd name="T22" fmla="*/ 58 w 78"/>
                <a:gd name="T23" fmla="*/ 98 h 113"/>
                <a:gd name="T24" fmla="*/ 31 w 78"/>
                <a:gd name="T25" fmla="*/ 112 h 113"/>
                <a:gd name="T26" fmla="*/ 19 w 78"/>
                <a:gd name="T27" fmla="*/ 113 h 113"/>
                <a:gd name="T28" fmla="*/ 14 w 78"/>
                <a:gd name="T29" fmla="*/ 113 h 113"/>
                <a:gd name="T30" fmla="*/ 9 w 78"/>
                <a:gd name="T31" fmla="*/ 112 h 113"/>
                <a:gd name="T32" fmla="*/ 2 w 78"/>
                <a:gd name="T33" fmla="*/ 111 h 113"/>
                <a:gd name="T34" fmla="*/ 0 w 78"/>
                <a:gd name="T35" fmla="*/ 108 h 113"/>
                <a:gd name="T36" fmla="*/ 2 w 78"/>
                <a:gd name="T37" fmla="*/ 106 h 113"/>
                <a:gd name="T38" fmla="*/ 10 w 78"/>
                <a:gd name="T39" fmla="*/ 108 h 113"/>
                <a:gd name="T40" fmla="*/ 14 w 78"/>
                <a:gd name="T41" fmla="*/ 108 h 113"/>
                <a:gd name="T42" fmla="*/ 19 w 78"/>
                <a:gd name="T43" fmla="*/ 108 h 113"/>
                <a:gd name="T44" fmla="*/ 30 w 78"/>
                <a:gd name="T45" fmla="*/ 107 h 113"/>
                <a:gd name="T46" fmla="*/ 55 w 78"/>
                <a:gd name="T47" fmla="*/ 94 h 113"/>
                <a:gd name="T48" fmla="*/ 71 w 78"/>
                <a:gd name="T49" fmla="*/ 67 h 113"/>
                <a:gd name="T50" fmla="*/ 72 w 78"/>
                <a:gd name="T51" fmla="*/ 59 h 113"/>
                <a:gd name="T52" fmla="*/ 72 w 78"/>
                <a:gd name="T53" fmla="*/ 56 h 113"/>
                <a:gd name="T54" fmla="*/ 72 w 78"/>
                <a:gd name="T55" fmla="*/ 54 h 113"/>
                <a:gd name="T56" fmla="*/ 71 w 78"/>
                <a:gd name="T57" fmla="*/ 50 h 113"/>
                <a:gd name="T58" fmla="*/ 67 w 78"/>
                <a:gd name="T59" fmla="*/ 35 h 113"/>
                <a:gd name="T60" fmla="*/ 50 w 78"/>
                <a:gd name="T61" fmla="*/ 14 h 113"/>
                <a:gd name="T62" fmla="*/ 32 w 78"/>
                <a:gd name="T63" fmla="*/ 5 h 113"/>
                <a:gd name="T64" fmla="*/ 26 w 78"/>
                <a:gd name="T65" fmla="*/ 4 h 113"/>
                <a:gd name="T66" fmla="*/ 24 w 78"/>
                <a:gd name="T67" fmla="*/ 4 h 113"/>
                <a:gd name="T68" fmla="*/ 22 w 78"/>
                <a:gd name="T69" fmla="*/ 1 h 113"/>
                <a:gd name="T70" fmla="*/ 25 w 78"/>
                <a:gd name="T7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8" h="113">
                  <a:moveTo>
                    <a:pt x="25" y="0"/>
                  </a:moveTo>
                  <a:cubicBezTo>
                    <a:pt x="25" y="0"/>
                    <a:pt x="25" y="0"/>
                    <a:pt x="27" y="0"/>
                  </a:cubicBezTo>
                  <a:cubicBezTo>
                    <a:pt x="28" y="0"/>
                    <a:pt x="30" y="0"/>
                    <a:pt x="33" y="1"/>
                  </a:cubicBezTo>
                  <a:cubicBezTo>
                    <a:pt x="38" y="2"/>
                    <a:pt x="45" y="5"/>
                    <a:pt x="53" y="10"/>
                  </a:cubicBezTo>
                  <a:cubicBezTo>
                    <a:pt x="56" y="12"/>
                    <a:pt x="60" y="15"/>
                    <a:pt x="64" y="19"/>
                  </a:cubicBezTo>
                  <a:cubicBezTo>
                    <a:pt x="67" y="23"/>
                    <a:pt x="70" y="28"/>
                    <a:pt x="73" y="33"/>
                  </a:cubicBezTo>
                  <a:cubicBezTo>
                    <a:pt x="75" y="38"/>
                    <a:pt x="77" y="44"/>
                    <a:pt x="77" y="50"/>
                  </a:cubicBezTo>
                  <a:cubicBezTo>
                    <a:pt x="77" y="51"/>
                    <a:pt x="78" y="53"/>
                    <a:pt x="78" y="54"/>
                  </a:cubicBezTo>
                  <a:cubicBezTo>
                    <a:pt x="78" y="55"/>
                    <a:pt x="78" y="56"/>
                    <a:pt x="78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7" y="62"/>
                    <a:pt x="77" y="65"/>
                    <a:pt x="76" y="68"/>
                  </a:cubicBezTo>
                  <a:cubicBezTo>
                    <a:pt x="74" y="80"/>
                    <a:pt x="67" y="91"/>
                    <a:pt x="58" y="98"/>
                  </a:cubicBezTo>
                  <a:cubicBezTo>
                    <a:pt x="50" y="105"/>
                    <a:pt x="40" y="110"/>
                    <a:pt x="31" y="112"/>
                  </a:cubicBezTo>
                  <a:cubicBezTo>
                    <a:pt x="27" y="113"/>
                    <a:pt x="23" y="113"/>
                    <a:pt x="19" y="113"/>
                  </a:cubicBezTo>
                  <a:cubicBezTo>
                    <a:pt x="17" y="113"/>
                    <a:pt x="15" y="113"/>
                    <a:pt x="14" y="113"/>
                  </a:cubicBezTo>
                  <a:cubicBezTo>
                    <a:pt x="12" y="112"/>
                    <a:pt x="11" y="112"/>
                    <a:pt x="9" y="112"/>
                  </a:cubicBezTo>
                  <a:cubicBezTo>
                    <a:pt x="4" y="111"/>
                    <a:pt x="2" y="111"/>
                    <a:pt x="2" y="111"/>
                  </a:cubicBezTo>
                  <a:cubicBezTo>
                    <a:pt x="0" y="110"/>
                    <a:pt x="0" y="109"/>
                    <a:pt x="0" y="108"/>
                  </a:cubicBezTo>
                  <a:cubicBezTo>
                    <a:pt x="0" y="107"/>
                    <a:pt x="1" y="106"/>
                    <a:pt x="2" y="106"/>
                  </a:cubicBezTo>
                  <a:cubicBezTo>
                    <a:pt x="2" y="106"/>
                    <a:pt x="5" y="107"/>
                    <a:pt x="10" y="108"/>
                  </a:cubicBezTo>
                  <a:cubicBezTo>
                    <a:pt x="11" y="108"/>
                    <a:pt x="13" y="108"/>
                    <a:pt x="14" y="108"/>
                  </a:cubicBezTo>
                  <a:cubicBezTo>
                    <a:pt x="16" y="108"/>
                    <a:pt x="17" y="108"/>
                    <a:pt x="19" y="108"/>
                  </a:cubicBezTo>
                  <a:cubicBezTo>
                    <a:pt x="22" y="108"/>
                    <a:pt x="26" y="108"/>
                    <a:pt x="30" y="107"/>
                  </a:cubicBezTo>
                  <a:cubicBezTo>
                    <a:pt x="38" y="105"/>
                    <a:pt x="47" y="101"/>
                    <a:pt x="55" y="94"/>
                  </a:cubicBezTo>
                  <a:cubicBezTo>
                    <a:pt x="62" y="87"/>
                    <a:pt x="68" y="77"/>
                    <a:pt x="71" y="67"/>
                  </a:cubicBezTo>
                  <a:cubicBezTo>
                    <a:pt x="71" y="64"/>
                    <a:pt x="71" y="61"/>
                    <a:pt x="72" y="59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2" y="56"/>
                    <a:pt x="72" y="55"/>
                    <a:pt x="72" y="54"/>
                  </a:cubicBezTo>
                  <a:cubicBezTo>
                    <a:pt x="72" y="53"/>
                    <a:pt x="71" y="52"/>
                    <a:pt x="71" y="50"/>
                  </a:cubicBezTo>
                  <a:cubicBezTo>
                    <a:pt x="71" y="45"/>
                    <a:pt x="69" y="40"/>
                    <a:pt x="67" y="35"/>
                  </a:cubicBezTo>
                  <a:cubicBezTo>
                    <a:pt x="63" y="26"/>
                    <a:pt x="56" y="19"/>
                    <a:pt x="50" y="14"/>
                  </a:cubicBezTo>
                  <a:cubicBezTo>
                    <a:pt x="43" y="9"/>
                    <a:pt x="36" y="7"/>
                    <a:pt x="32" y="5"/>
                  </a:cubicBezTo>
                  <a:cubicBezTo>
                    <a:pt x="29" y="5"/>
                    <a:pt x="28" y="4"/>
                    <a:pt x="26" y="4"/>
                  </a:cubicBezTo>
                  <a:cubicBezTo>
                    <a:pt x="25" y="4"/>
                    <a:pt x="24" y="4"/>
                    <a:pt x="24" y="4"/>
                  </a:cubicBezTo>
                  <a:cubicBezTo>
                    <a:pt x="23" y="4"/>
                    <a:pt x="22" y="3"/>
                    <a:pt x="22" y="1"/>
                  </a:cubicBezTo>
                  <a:cubicBezTo>
                    <a:pt x="23" y="0"/>
                    <a:pt x="24" y="0"/>
                    <a:pt x="25" y="0"/>
                  </a:cubicBezTo>
                  <a:close/>
                </a:path>
              </a:pathLst>
            </a:custGeom>
            <a:noFill/>
            <a:ln w="3175">
              <a:solidFill>
                <a:srgbClr val="719FC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BDB96BB2-E6A8-4897-AB92-99A2D2894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6279" y="1880688"/>
              <a:ext cx="354744" cy="373168"/>
            </a:xfrm>
            <a:custGeom>
              <a:avLst/>
              <a:gdLst>
                <a:gd name="T0" fmla="*/ 60 w 93"/>
                <a:gd name="T1" fmla="*/ 2 h 95"/>
                <a:gd name="T2" fmla="*/ 59 w 93"/>
                <a:gd name="T3" fmla="*/ 2 h 95"/>
                <a:gd name="T4" fmla="*/ 26 w 93"/>
                <a:gd name="T5" fmla="*/ 22 h 95"/>
                <a:gd name="T6" fmla="*/ 22 w 93"/>
                <a:gd name="T7" fmla="*/ 40 h 95"/>
                <a:gd name="T8" fmla="*/ 11 w 93"/>
                <a:gd name="T9" fmla="*/ 55 h 95"/>
                <a:gd name="T10" fmla="*/ 3 w 93"/>
                <a:gd name="T11" fmla="*/ 60 h 95"/>
                <a:gd name="T12" fmla="*/ 0 w 93"/>
                <a:gd name="T13" fmla="*/ 68 h 95"/>
                <a:gd name="T14" fmla="*/ 15 w 93"/>
                <a:gd name="T15" fmla="*/ 75 h 95"/>
                <a:gd name="T16" fmla="*/ 67 w 93"/>
                <a:gd name="T17" fmla="*/ 89 h 95"/>
                <a:gd name="T18" fmla="*/ 81 w 93"/>
                <a:gd name="T19" fmla="*/ 92 h 95"/>
                <a:gd name="T20" fmla="*/ 91 w 93"/>
                <a:gd name="T21" fmla="*/ 92 h 95"/>
                <a:gd name="T22" fmla="*/ 92 w 93"/>
                <a:gd name="T23" fmla="*/ 83 h 95"/>
                <a:gd name="T24" fmla="*/ 88 w 93"/>
                <a:gd name="T25" fmla="*/ 75 h 95"/>
                <a:gd name="T26" fmla="*/ 85 w 93"/>
                <a:gd name="T27" fmla="*/ 56 h 95"/>
                <a:gd name="T28" fmla="*/ 90 w 93"/>
                <a:gd name="T29" fmla="*/ 39 h 95"/>
                <a:gd name="T30" fmla="*/ 71 w 93"/>
                <a:gd name="T31" fmla="*/ 5 h 95"/>
                <a:gd name="T32" fmla="*/ 60 w 93"/>
                <a:gd name="T33" fmla="*/ 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3" h="95">
                  <a:moveTo>
                    <a:pt x="60" y="2"/>
                  </a:moveTo>
                  <a:cubicBezTo>
                    <a:pt x="60" y="2"/>
                    <a:pt x="60" y="2"/>
                    <a:pt x="59" y="2"/>
                  </a:cubicBezTo>
                  <a:cubicBezTo>
                    <a:pt x="45" y="0"/>
                    <a:pt x="31" y="9"/>
                    <a:pt x="26" y="22"/>
                  </a:cubicBezTo>
                  <a:cubicBezTo>
                    <a:pt x="24" y="28"/>
                    <a:pt x="24" y="34"/>
                    <a:pt x="22" y="40"/>
                  </a:cubicBezTo>
                  <a:cubicBezTo>
                    <a:pt x="20" y="46"/>
                    <a:pt x="16" y="51"/>
                    <a:pt x="11" y="55"/>
                  </a:cubicBezTo>
                  <a:cubicBezTo>
                    <a:pt x="8" y="57"/>
                    <a:pt x="6" y="58"/>
                    <a:pt x="3" y="60"/>
                  </a:cubicBezTo>
                  <a:cubicBezTo>
                    <a:pt x="1" y="62"/>
                    <a:pt x="0" y="65"/>
                    <a:pt x="0" y="68"/>
                  </a:cubicBezTo>
                  <a:cubicBezTo>
                    <a:pt x="1" y="74"/>
                    <a:pt x="10" y="74"/>
                    <a:pt x="15" y="75"/>
                  </a:cubicBezTo>
                  <a:cubicBezTo>
                    <a:pt x="22" y="77"/>
                    <a:pt x="57" y="86"/>
                    <a:pt x="67" y="89"/>
                  </a:cubicBezTo>
                  <a:cubicBezTo>
                    <a:pt x="72" y="90"/>
                    <a:pt x="77" y="91"/>
                    <a:pt x="81" y="92"/>
                  </a:cubicBezTo>
                  <a:cubicBezTo>
                    <a:pt x="84" y="94"/>
                    <a:pt x="88" y="95"/>
                    <a:pt x="91" y="92"/>
                  </a:cubicBezTo>
                  <a:cubicBezTo>
                    <a:pt x="93" y="90"/>
                    <a:pt x="93" y="86"/>
                    <a:pt x="92" y="83"/>
                  </a:cubicBezTo>
                  <a:cubicBezTo>
                    <a:pt x="91" y="80"/>
                    <a:pt x="89" y="78"/>
                    <a:pt x="88" y="75"/>
                  </a:cubicBezTo>
                  <a:cubicBezTo>
                    <a:pt x="85" y="69"/>
                    <a:pt x="84" y="63"/>
                    <a:pt x="85" y="56"/>
                  </a:cubicBezTo>
                  <a:cubicBezTo>
                    <a:pt x="86" y="51"/>
                    <a:pt x="89" y="45"/>
                    <a:pt x="90" y="39"/>
                  </a:cubicBezTo>
                  <a:cubicBezTo>
                    <a:pt x="93" y="25"/>
                    <a:pt x="84" y="10"/>
                    <a:pt x="71" y="5"/>
                  </a:cubicBezTo>
                  <a:lnTo>
                    <a:pt x="60" y="2"/>
                  </a:lnTo>
                  <a:close/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581A12A9-E9FA-4BCC-8932-C78A3086C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19" y="2190308"/>
              <a:ext cx="121739" cy="82475"/>
            </a:xfrm>
            <a:custGeom>
              <a:avLst/>
              <a:gdLst>
                <a:gd name="T0" fmla="*/ 2 w 32"/>
                <a:gd name="T1" fmla="*/ 0 h 21"/>
                <a:gd name="T2" fmla="*/ 6 w 32"/>
                <a:gd name="T3" fmla="*/ 15 h 21"/>
                <a:gd name="T4" fmla="*/ 21 w 32"/>
                <a:gd name="T5" fmla="*/ 19 h 21"/>
                <a:gd name="T6" fmla="*/ 32 w 32"/>
                <a:gd name="T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1">
                  <a:moveTo>
                    <a:pt x="2" y="0"/>
                  </a:moveTo>
                  <a:cubicBezTo>
                    <a:pt x="0" y="5"/>
                    <a:pt x="2" y="11"/>
                    <a:pt x="6" y="15"/>
                  </a:cubicBezTo>
                  <a:cubicBezTo>
                    <a:pt x="10" y="19"/>
                    <a:pt x="16" y="21"/>
                    <a:pt x="21" y="19"/>
                  </a:cubicBezTo>
                  <a:cubicBezTo>
                    <a:pt x="26" y="18"/>
                    <a:pt x="31" y="13"/>
                    <a:pt x="32" y="8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7FBE88C4-913F-454E-AFFA-D9A827B60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212" y="1767115"/>
              <a:ext cx="60215" cy="128445"/>
            </a:xfrm>
            <a:custGeom>
              <a:avLst/>
              <a:gdLst>
                <a:gd name="T0" fmla="*/ 0 w 16"/>
                <a:gd name="T1" fmla="*/ 31 h 33"/>
                <a:gd name="T2" fmla="*/ 6 w 16"/>
                <a:gd name="T3" fmla="*/ 7 h 33"/>
                <a:gd name="T4" fmla="*/ 8 w 16"/>
                <a:gd name="T5" fmla="*/ 2 h 33"/>
                <a:gd name="T6" fmla="*/ 13 w 16"/>
                <a:gd name="T7" fmla="*/ 1 h 33"/>
                <a:gd name="T8" fmla="*/ 15 w 16"/>
                <a:gd name="T9" fmla="*/ 4 h 33"/>
                <a:gd name="T10" fmla="*/ 16 w 16"/>
                <a:gd name="T11" fmla="*/ 9 h 33"/>
                <a:gd name="T12" fmla="*/ 8 w 16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3">
                  <a:moveTo>
                    <a:pt x="0" y="31"/>
                  </a:moveTo>
                  <a:cubicBezTo>
                    <a:pt x="1" y="22"/>
                    <a:pt x="3" y="15"/>
                    <a:pt x="6" y="7"/>
                  </a:cubicBezTo>
                  <a:cubicBezTo>
                    <a:pt x="6" y="5"/>
                    <a:pt x="7" y="3"/>
                    <a:pt x="8" y="2"/>
                  </a:cubicBezTo>
                  <a:cubicBezTo>
                    <a:pt x="9" y="1"/>
                    <a:pt x="11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5" y="6"/>
                    <a:pt x="16" y="8"/>
                    <a:pt x="16" y="9"/>
                  </a:cubicBezTo>
                  <a:cubicBezTo>
                    <a:pt x="16" y="18"/>
                    <a:pt x="13" y="27"/>
                    <a:pt x="8" y="33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3378166-2029-4239-91F7-462D1E083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4134" y="2241687"/>
              <a:ext cx="53669" cy="47322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4"/>
                    <a:pt x="5" y="8"/>
                    <a:pt x="0" y="12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18B6180B-E02F-4D62-8177-5AAF349F6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611" y="1950995"/>
              <a:ext cx="34035" cy="223089"/>
            </a:xfrm>
            <a:custGeom>
              <a:avLst/>
              <a:gdLst>
                <a:gd name="T0" fmla="*/ 0 w 9"/>
                <a:gd name="T1" fmla="*/ 0 h 57"/>
                <a:gd name="T2" fmla="*/ 9 w 9"/>
                <a:gd name="T3" fmla="*/ 17 h 57"/>
                <a:gd name="T4" fmla="*/ 4 w 9"/>
                <a:gd name="T5" fmla="*/ 37 h 57"/>
                <a:gd name="T6" fmla="*/ 5 w 9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7">
                  <a:moveTo>
                    <a:pt x="0" y="0"/>
                  </a:moveTo>
                  <a:cubicBezTo>
                    <a:pt x="6" y="3"/>
                    <a:pt x="9" y="11"/>
                    <a:pt x="9" y="17"/>
                  </a:cubicBezTo>
                  <a:cubicBezTo>
                    <a:pt x="8" y="24"/>
                    <a:pt x="6" y="30"/>
                    <a:pt x="4" y="37"/>
                  </a:cubicBezTo>
                  <a:cubicBezTo>
                    <a:pt x="2" y="43"/>
                    <a:pt x="1" y="51"/>
                    <a:pt x="5" y="57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BEB021F3-AC29-4C06-9982-7024A0532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800" y="2311994"/>
              <a:ext cx="19635" cy="90587"/>
            </a:xfrm>
            <a:custGeom>
              <a:avLst/>
              <a:gdLst>
                <a:gd name="T0" fmla="*/ 5 w 5"/>
                <a:gd name="T1" fmla="*/ 0 h 23"/>
                <a:gd name="T2" fmla="*/ 0 w 5"/>
                <a:gd name="T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" h="23">
                  <a:moveTo>
                    <a:pt x="5" y="0"/>
                  </a:moveTo>
                  <a:cubicBezTo>
                    <a:pt x="3" y="7"/>
                    <a:pt x="1" y="15"/>
                    <a:pt x="0" y="23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00F512D2-F062-48D5-9648-8388DE99F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830" y="2295769"/>
              <a:ext cx="61524" cy="63546"/>
            </a:xfrm>
            <a:custGeom>
              <a:avLst/>
              <a:gdLst>
                <a:gd name="T0" fmla="*/ 0 w 16"/>
                <a:gd name="T1" fmla="*/ 0 h 16"/>
                <a:gd name="T2" fmla="*/ 16 w 16"/>
                <a:gd name="T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6">
                  <a:moveTo>
                    <a:pt x="0" y="0"/>
                  </a:moveTo>
                  <a:cubicBezTo>
                    <a:pt x="5" y="5"/>
                    <a:pt x="10" y="11"/>
                    <a:pt x="16" y="16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D5B7A25D-BCF3-4C88-A469-9ECC99D12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845" y="2539139"/>
              <a:ext cx="307620" cy="443475"/>
            </a:xfrm>
            <a:custGeom>
              <a:avLst/>
              <a:gdLst>
                <a:gd name="T0" fmla="*/ 6 w 81"/>
                <a:gd name="T1" fmla="*/ 59 h 113"/>
                <a:gd name="T2" fmla="*/ 2 w 81"/>
                <a:gd name="T3" fmla="*/ 33 h 113"/>
                <a:gd name="T4" fmla="*/ 22 w 81"/>
                <a:gd name="T5" fmla="*/ 6 h 113"/>
                <a:gd name="T6" fmla="*/ 64 w 81"/>
                <a:gd name="T7" fmla="*/ 10 h 113"/>
                <a:gd name="T8" fmla="*/ 78 w 81"/>
                <a:gd name="T9" fmla="*/ 50 h 113"/>
                <a:gd name="T10" fmla="*/ 66 w 81"/>
                <a:gd name="T11" fmla="*/ 76 h 113"/>
                <a:gd name="T12" fmla="*/ 49 w 81"/>
                <a:gd name="T13" fmla="*/ 100 h 113"/>
                <a:gd name="T14" fmla="*/ 41 w 81"/>
                <a:gd name="T15" fmla="*/ 112 h 113"/>
                <a:gd name="T16" fmla="*/ 32 w 81"/>
                <a:gd name="T17" fmla="*/ 106 h 113"/>
                <a:gd name="T18" fmla="*/ 6 w 81"/>
                <a:gd name="T19" fmla="*/ 5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113">
                  <a:moveTo>
                    <a:pt x="6" y="59"/>
                  </a:moveTo>
                  <a:cubicBezTo>
                    <a:pt x="3" y="51"/>
                    <a:pt x="0" y="42"/>
                    <a:pt x="2" y="33"/>
                  </a:cubicBezTo>
                  <a:cubicBezTo>
                    <a:pt x="3" y="21"/>
                    <a:pt x="12" y="11"/>
                    <a:pt x="22" y="6"/>
                  </a:cubicBezTo>
                  <a:cubicBezTo>
                    <a:pt x="35" y="0"/>
                    <a:pt x="52" y="1"/>
                    <a:pt x="64" y="10"/>
                  </a:cubicBezTo>
                  <a:cubicBezTo>
                    <a:pt x="76" y="20"/>
                    <a:pt x="81" y="36"/>
                    <a:pt x="78" y="50"/>
                  </a:cubicBezTo>
                  <a:cubicBezTo>
                    <a:pt x="76" y="59"/>
                    <a:pt x="71" y="68"/>
                    <a:pt x="66" y="76"/>
                  </a:cubicBezTo>
                  <a:cubicBezTo>
                    <a:pt x="61" y="84"/>
                    <a:pt x="55" y="92"/>
                    <a:pt x="49" y="100"/>
                  </a:cubicBezTo>
                  <a:cubicBezTo>
                    <a:pt x="47" y="103"/>
                    <a:pt x="44" y="111"/>
                    <a:pt x="41" y="112"/>
                  </a:cubicBezTo>
                  <a:cubicBezTo>
                    <a:pt x="37" y="113"/>
                    <a:pt x="34" y="108"/>
                    <a:pt x="32" y="106"/>
                  </a:cubicBezTo>
                  <a:cubicBezTo>
                    <a:pt x="21" y="92"/>
                    <a:pt x="13" y="76"/>
                    <a:pt x="6" y="59"/>
                  </a:cubicBezTo>
                  <a:close/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2EAE80B8-8CFD-426A-8471-69949AFD7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206" y="2606742"/>
              <a:ext cx="195044" cy="160894"/>
            </a:xfrm>
            <a:custGeom>
              <a:avLst/>
              <a:gdLst>
                <a:gd name="T0" fmla="*/ 17 w 51"/>
                <a:gd name="T1" fmla="*/ 38 h 41"/>
                <a:gd name="T2" fmla="*/ 38 w 51"/>
                <a:gd name="T3" fmla="*/ 36 h 41"/>
                <a:gd name="T4" fmla="*/ 22 w 51"/>
                <a:gd name="T5" fmla="*/ 5 h 41"/>
                <a:gd name="T6" fmla="*/ 17 w 51"/>
                <a:gd name="T7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41">
                  <a:moveTo>
                    <a:pt x="17" y="38"/>
                  </a:moveTo>
                  <a:cubicBezTo>
                    <a:pt x="24" y="41"/>
                    <a:pt x="32" y="40"/>
                    <a:pt x="38" y="36"/>
                  </a:cubicBezTo>
                  <a:cubicBezTo>
                    <a:pt x="51" y="26"/>
                    <a:pt x="42" y="0"/>
                    <a:pt x="22" y="5"/>
                  </a:cubicBezTo>
                  <a:cubicBezTo>
                    <a:pt x="5" y="9"/>
                    <a:pt x="0" y="31"/>
                    <a:pt x="17" y="38"/>
                  </a:cubicBezTo>
                  <a:close/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BBC08B95-00E7-406C-A1A5-80508D849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8060" y="2955573"/>
              <a:ext cx="163627" cy="66250"/>
            </a:xfrm>
            <a:custGeom>
              <a:avLst/>
              <a:gdLst>
                <a:gd name="T0" fmla="*/ 16 w 43"/>
                <a:gd name="T1" fmla="*/ 0 h 17"/>
                <a:gd name="T2" fmla="*/ 5 w 43"/>
                <a:gd name="T3" fmla="*/ 4 h 17"/>
                <a:gd name="T4" fmla="*/ 3 w 43"/>
                <a:gd name="T5" fmla="*/ 14 h 17"/>
                <a:gd name="T6" fmla="*/ 12 w 43"/>
                <a:gd name="T7" fmla="*/ 17 h 17"/>
                <a:gd name="T8" fmla="*/ 34 w 43"/>
                <a:gd name="T9" fmla="*/ 14 h 17"/>
                <a:gd name="T10" fmla="*/ 40 w 43"/>
                <a:gd name="T11" fmla="*/ 11 h 17"/>
                <a:gd name="T12" fmla="*/ 42 w 43"/>
                <a:gd name="T13" fmla="*/ 5 h 17"/>
                <a:gd name="T14" fmla="*/ 38 w 43"/>
                <a:gd name="T15" fmla="*/ 1 h 17"/>
                <a:gd name="T16" fmla="*/ 31 w 43"/>
                <a:gd name="T1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7">
                  <a:moveTo>
                    <a:pt x="16" y="0"/>
                  </a:moveTo>
                  <a:cubicBezTo>
                    <a:pt x="12" y="1"/>
                    <a:pt x="8" y="2"/>
                    <a:pt x="5" y="4"/>
                  </a:cubicBezTo>
                  <a:cubicBezTo>
                    <a:pt x="2" y="6"/>
                    <a:pt x="0" y="11"/>
                    <a:pt x="3" y="14"/>
                  </a:cubicBezTo>
                  <a:cubicBezTo>
                    <a:pt x="5" y="17"/>
                    <a:pt x="9" y="17"/>
                    <a:pt x="12" y="17"/>
                  </a:cubicBezTo>
                  <a:cubicBezTo>
                    <a:pt x="20" y="17"/>
                    <a:pt x="27" y="16"/>
                    <a:pt x="34" y="14"/>
                  </a:cubicBezTo>
                  <a:cubicBezTo>
                    <a:pt x="36" y="13"/>
                    <a:pt x="38" y="13"/>
                    <a:pt x="40" y="11"/>
                  </a:cubicBezTo>
                  <a:cubicBezTo>
                    <a:pt x="42" y="10"/>
                    <a:pt x="43" y="8"/>
                    <a:pt x="42" y="5"/>
                  </a:cubicBezTo>
                  <a:cubicBezTo>
                    <a:pt x="42" y="3"/>
                    <a:pt x="40" y="2"/>
                    <a:pt x="38" y="1"/>
                  </a:cubicBezTo>
                  <a:cubicBezTo>
                    <a:pt x="35" y="1"/>
                    <a:pt x="33" y="1"/>
                    <a:pt x="31" y="1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B7A76310-F4CF-4381-9A30-D3D5570F6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957" y="4290053"/>
              <a:ext cx="45815" cy="160894"/>
            </a:xfrm>
            <a:custGeom>
              <a:avLst/>
              <a:gdLst>
                <a:gd name="T0" fmla="*/ 12 w 12"/>
                <a:gd name="T1" fmla="*/ 41 h 41"/>
                <a:gd name="T2" fmla="*/ 3 w 12"/>
                <a:gd name="T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41">
                  <a:moveTo>
                    <a:pt x="12" y="41"/>
                  </a:moveTo>
                  <a:cubicBezTo>
                    <a:pt x="3" y="31"/>
                    <a:pt x="0" y="14"/>
                    <a:pt x="3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45">
              <a:extLst>
                <a:ext uri="{FF2B5EF4-FFF2-40B4-BE49-F238E27FC236}">
                  <a16:creationId xmlns:a16="http://schemas.microsoft.com/office/drawing/2014/main" id="{6B3E5EBB-0771-455F-BAFA-728EEC630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6429" y="4290053"/>
              <a:ext cx="247405" cy="129797"/>
            </a:xfrm>
            <a:custGeom>
              <a:avLst/>
              <a:gdLst>
                <a:gd name="T0" fmla="*/ 0 w 65"/>
                <a:gd name="T1" fmla="*/ 0 h 33"/>
                <a:gd name="T2" fmla="*/ 65 w 65"/>
                <a:gd name="T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5" h="33">
                  <a:moveTo>
                    <a:pt x="0" y="0"/>
                  </a:moveTo>
                  <a:cubicBezTo>
                    <a:pt x="15" y="20"/>
                    <a:pt x="40" y="33"/>
                    <a:pt x="65" y="33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7AD54657-819D-4630-8622-88033E40C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5980" y="4267068"/>
              <a:ext cx="179335" cy="148726"/>
            </a:xfrm>
            <a:custGeom>
              <a:avLst/>
              <a:gdLst>
                <a:gd name="T0" fmla="*/ 2 w 47"/>
                <a:gd name="T1" fmla="*/ 38 h 38"/>
                <a:gd name="T2" fmla="*/ 6 w 47"/>
                <a:gd name="T3" fmla="*/ 14 h 38"/>
                <a:gd name="T4" fmla="*/ 28 w 47"/>
                <a:gd name="T5" fmla="*/ 1 h 38"/>
                <a:gd name="T6" fmla="*/ 47 w 47"/>
                <a:gd name="T7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8">
                  <a:moveTo>
                    <a:pt x="2" y="38"/>
                  </a:moveTo>
                  <a:cubicBezTo>
                    <a:pt x="0" y="30"/>
                    <a:pt x="1" y="21"/>
                    <a:pt x="6" y="14"/>
                  </a:cubicBezTo>
                  <a:cubicBezTo>
                    <a:pt x="11" y="6"/>
                    <a:pt x="19" y="1"/>
                    <a:pt x="28" y="1"/>
                  </a:cubicBezTo>
                  <a:cubicBezTo>
                    <a:pt x="35" y="0"/>
                    <a:pt x="42" y="4"/>
                    <a:pt x="47" y="9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BFB8E88F-5F90-402B-AC99-A44CD77B8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9243" y="4273829"/>
              <a:ext cx="113884" cy="154134"/>
            </a:xfrm>
            <a:custGeom>
              <a:avLst/>
              <a:gdLst>
                <a:gd name="T0" fmla="*/ 0 w 30"/>
                <a:gd name="T1" fmla="*/ 8 h 39"/>
                <a:gd name="T2" fmla="*/ 22 w 30"/>
                <a:gd name="T3" fmla="*/ 0 h 39"/>
                <a:gd name="T4" fmla="*/ 5 w 30"/>
                <a:gd name="T5" fmla="*/ 23 h 39"/>
                <a:gd name="T6" fmla="*/ 30 w 30"/>
                <a:gd name="T7" fmla="*/ 17 h 39"/>
                <a:gd name="T8" fmla="*/ 10 w 3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9">
                  <a:moveTo>
                    <a:pt x="0" y="8"/>
                  </a:moveTo>
                  <a:cubicBezTo>
                    <a:pt x="7" y="5"/>
                    <a:pt x="16" y="2"/>
                    <a:pt x="22" y="0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3" y="25"/>
                    <a:pt x="17" y="32"/>
                    <a:pt x="10" y="39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CF185772-1922-44EB-81CF-D02ECF2D0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922" y="4427963"/>
              <a:ext cx="509209" cy="317733"/>
            </a:xfrm>
            <a:custGeom>
              <a:avLst/>
              <a:gdLst>
                <a:gd name="T0" fmla="*/ 0 w 134"/>
                <a:gd name="T1" fmla="*/ 67 h 81"/>
                <a:gd name="T2" fmla="*/ 86 w 134"/>
                <a:gd name="T3" fmla="*/ 69 h 81"/>
                <a:gd name="T4" fmla="*/ 133 w 134"/>
                <a:gd name="T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81">
                  <a:moveTo>
                    <a:pt x="0" y="67"/>
                  </a:moveTo>
                  <a:cubicBezTo>
                    <a:pt x="27" y="78"/>
                    <a:pt x="59" y="81"/>
                    <a:pt x="86" y="69"/>
                  </a:cubicBezTo>
                  <a:cubicBezTo>
                    <a:pt x="113" y="57"/>
                    <a:pt x="134" y="30"/>
                    <a:pt x="133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DC31B7CD-FA35-48AD-A475-AA9BA3FA1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7995" y="4632123"/>
              <a:ext cx="189808" cy="54082"/>
            </a:xfrm>
            <a:custGeom>
              <a:avLst/>
              <a:gdLst>
                <a:gd name="T0" fmla="*/ 0 w 50"/>
                <a:gd name="T1" fmla="*/ 14 h 14"/>
                <a:gd name="T2" fmla="*/ 50 w 50"/>
                <a:gd name="T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" h="14">
                  <a:moveTo>
                    <a:pt x="0" y="14"/>
                  </a:moveTo>
                  <a:cubicBezTo>
                    <a:pt x="17" y="13"/>
                    <a:pt x="34" y="8"/>
                    <a:pt x="50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049671E8-83CA-4C9C-AC7F-B139D2BF0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8210" y="4560465"/>
              <a:ext cx="129593" cy="71659"/>
            </a:xfrm>
            <a:custGeom>
              <a:avLst/>
              <a:gdLst>
                <a:gd name="T0" fmla="*/ 0 w 34"/>
                <a:gd name="T1" fmla="*/ 0 h 18"/>
                <a:gd name="T2" fmla="*/ 34 w 34"/>
                <a:gd name="T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" h="18">
                  <a:moveTo>
                    <a:pt x="0" y="0"/>
                  </a:moveTo>
                  <a:cubicBezTo>
                    <a:pt x="8" y="10"/>
                    <a:pt x="22" y="16"/>
                    <a:pt x="34" y="18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2BE8BBE8-9616-47C9-96E6-151443B88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8210" y="4552352"/>
              <a:ext cx="65451" cy="8112"/>
            </a:xfrm>
            <a:custGeom>
              <a:avLst/>
              <a:gdLst>
                <a:gd name="T0" fmla="*/ 0 w 17"/>
                <a:gd name="T1" fmla="*/ 2 h 2"/>
                <a:gd name="T2" fmla="*/ 17 w 17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2">
                  <a:moveTo>
                    <a:pt x="0" y="2"/>
                  </a:moveTo>
                  <a:cubicBezTo>
                    <a:pt x="5" y="2"/>
                    <a:pt x="12" y="0"/>
                    <a:pt x="17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5304C031-FF72-4832-82CB-522614E32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030" y="4450948"/>
              <a:ext cx="98176" cy="98700"/>
            </a:xfrm>
            <a:custGeom>
              <a:avLst/>
              <a:gdLst>
                <a:gd name="T0" fmla="*/ 26 w 26"/>
                <a:gd name="T1" fmla="*/ 25 h 25"/>
                <a:gd name="T2" fmla="*/ 0 w 26"/>
                <a:gd name="T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25">
                  <a:moveTo>
                    <a:pt x="26" y="25"/>
                  </a:moveTo>
                  <a:cubicBezTo>
                    <a:pt x="13" y="23"/>
                    <a:pt x="3" y="12"/>
                    <a:pt x="0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918D4D67-5340-4DAC-A8BC-AFDA71B26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030" y="4450948"/>
              <a:ext cx="41889" cy="0"/>
            </a:xfrm>
            <a:custGeom>
              <a:avLst/>
              <a:gdLst>
                <a:gd name="T0" fmla="*/ 0 w 11"/>
                <a:gd name="T1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1">
                  <a:moveTo>
                    <a:pt x="0" y="0"/>
                  </a:moveTo>
                  <a:cubicBezTo>
                    <a:pt x="3" y="0"/>
                    <a:pt x="8" y="0"/>
                    <a:pt x="11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2338A191-992A-44DE-9C01-CB41BABCD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945" y="4463117"/>
              <a:ext cx="121739" cy="156839"/>
            </a:xfrm>
            <a:custGeom>
              <a:avLst/>
              <a:gdLst>
                <a:gd name="T0" fmla="*/ 0 w 32"/>
                <a:gd name="T1" fmla="*/ 40 h 40"/>
                <a:gd name="T2" fmla="*/ 21 w 32"/>
                <a:gd name="T3" fmla="*/ 28 h 40"/>
                <a:gd name="T4" fmla="*/ 28 w 3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40">
                  <a:moveTo>
                    <a:pt x="0" y="40"/>
                  </a:moveTo>
                  <a:cubicBezTo>
                    <a:pt x="8" y="38"/>
                    <a:pt x="16" y="34"/>
                    <a:pt x="21" y="28"/>
                  </a:cubicBezTo>
                  <a:cubicBezTo>
                    <a:pt x="28" y="21"/>
                    <a:pt x="32" y="9"/>
                    <a:pt x="28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BFEFA225-1A03-4E0D-B42E-6E7B6B73C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4801" y="4145383"/>
              <a:ext cx="10472" cy="70307"/>
            </a:xfrm>
            <a:custGeom>
              <a:avLst/>
              <a:gdLst>
                <a:gd name="T0" fmla="*/ 0 w 3"/>
                <a:gd name="T1" fmla="*/ 18 h 18"/>
                <a:gd name="T2" fmla="*/ 3 w 3"/>
                <a:gd name="T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18">
                  <a:moveTo>
                    <a:pt x="0" y="18"/>
                  </a:moveTo>
                  <a:cubicBezTo>
                    <a:pt x="1" y="12"/>
                    <a:pt x="2" y="6"/>
                    <a:pt x="3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C4AFDF27-6530-44AF-B9A2-D95A8910E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690" y="4230563"/>
              <a:ext cx="68069" cy="55434"/>
            </a:xfrm>
            <a:custGeom>
              <a:avLst/>
              <a:gdLst>
                <a:gd name="T0" fmla="*/ 0 w 18"/>
                <a:gd name="T1" fmla="*/ 14 h 14"/>
                <a:gd name="T2" fmla="*/ 18 w 18"/>
                <a:gd name="T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14">
                  <a:moveTo>
                    <a:pt x="0" y="14"/>
                  </a:moveTo>
                  <a:cubicBezTo>
                    <a:pt x="6" y="9"/>
                    <a:pt x="12" y="4"/>
                    <a:pt x="18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60BCCB1C-E799-4E46-B2B6-4F779444C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016" y="4345487"/>
              <a:ext cx="103412" cy="22985"/>
            </a:xfrm>
            <a:custGeom>
              <a:avLst/>
              <a:gdLst>
                <a:gd name="T0" fmla="*/ 0 w 27"/>
                <a:gd name="T1" fmla="*/ 0 h 6"/>
                <a:gd name="T2" fmla="*/ 27 w 27"/>
                <a:gd name="T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7" h="6">
                  <a:moveTo>
                    <a:pt x="0" y="0"/>
                  </a:moveTo>
                  <a:cubicBezTo>
                    <a:pt x="9" y="2"/>
                    <a:pt x="18" y="4"/>
                    <a:pt x="27" y="6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50608E43-B54D-4753-94B4-CFEB4988D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5315" y="4302221"/>
              <a:ext cx="37961" cy="121685"/>
            </a:xfrm>
            <a:custGeom>
              <a:avLst/>
              <a:gdLst>
                <a:gd name="T0" fmla="*/ 0 w 10"/>
                <a:gd name="T1" fmla="*/ 0 h 31"/>
                <a:gd name="T2" fmla="*/ 10 w 10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31">
                  <a:moveTo>
                    <a:pt x="0" y="0"/>
                  </a:moveTo>
                  <a:cubicBezTo>
                    <a:pt x="0" y="11"/>
                    <a:pt x="3" y="22"/>
                    <a:pt x="10" y="31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59">
              <a:extLst>
                <a:ext uri="{FF2B5EF4-FFF2-40B4-BE49-F238E27FC236}">
                  <a16:creationId xmlns:a16="http://schemas.microsoft.com/office/drawing/2014/main" id="{743375DC-F045-4B6A-9C1C-8B81C6A46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690" y="4411738"/>
              <a:ext cx="48433" cy="59491"/>
            </a:xfrm>
            <a:custGeom>
              <a:avLst/>
              <a:gdLst>
                <a:gd name="T0" fmla="*/ 0 w 13"/>
                <a:gd name="T1" fmla="*/ 0 h 15"/>
                <a:gd name="T2" fmla="*/ 13 w 13"/>
                <a:gd name="T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15">
                  <a:moveTo>
                    <a:pt x="0" y="0"/>
                  </a:moveTo>
                  <a:cubicBezTo>
                    <a:pt x="4" y="5"/>
                    <a:pt x="9" y="10"/>
                    <a:pt x="13" y="15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Oval 60">
              <a:extLst>
                <a:ext uri="{FF2B5EF4-FFF2-40B4-BE49-F238E27FC236}">
                  <a16:creationId xmlns:a16="http://schemas.microsoft.com/office/drawing/2014/main" id="{37A1CF7B-6070-443E-B1BC-B013DC743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9991" y="3776272"/>
              <a:ext cx="289293" cy="297453"/>
            </a:xfrm>
            <a:prstGeom prst="ellipse">
              <a:avLst/>
            </a:pr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Oval 61">
              <a:extLst>
                <a:ext uri="{FF2B5EF4-FFF2-40B4-BE49-F238E27FC236}">
                  <a16:creationId xmlns:a16="http://schemas.microsoft.com/office/drawing/2014/main" id="{BEAE738F-20CD-4E89-8FFC-5F726F8E4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168" y="3842522"/>
              <a:ext cx="87704" cy="94644"/>
            </a:xfrm>
            <a:prstGeom prst="ellipse">
              <a:avLst/>
            </a:pr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62">
              <a:extLst>
                <a:ext uri="{FF2B5EF4-FFF2-40B4-BE49-F238E27FC236}">
                  <a16:creationId xmlns:a16="http://schemas.microsoft.com/office/drawing/2014/main" id="{271F4C12-1B06-48EC-9131-36299B30B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3876" y="3889844"/>
              <a:ext cx="75923" cy="121685"/>
            </a:xfrm>
            <a:custGeom>
              <a:avLst/>
              <a:gdLst>
                <a:gd name="T0" fmla="*/ 19 w 20"/>
                <a:gd name="T1" fmla="*/ 0 h 31"/>
                <a:gd name="T2" fmla="*/ 0 w 20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" h="31">
                  <a:moveTo>
                    <a:pt x="19" y="0"/>
                  </a:moveTo>
                  <a:cubicBezTo>
                    <a:pt x="20" y="8"/>
                    <a:pt x="17" y="24"/>
                    <a:pt x="0" y="31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63">
              <a:extLst>
                <a:ext uri="{FF2B5EF4-FFF2-40B4-BE49-F238E27FC236}">
                  <a16:creationId xmlns:a16="http://schemas.microsoft.com/office/drawing/2014/main" id="{7A80EA6F-5E67-4F09-B232-95FF749C8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584" y="4564520"/>
              <a:ext cx="342964" cy="352886"/>
            </a:xfrm>
            <a:custGeom>
              <a:avLst/>
              <a:gdLst>
                <a:gd name="T0" fmla="*/ 74 w 90"/>
                <a:gd name="T1" fmla="*/ 90 h 90"/>
                <a:gd name="T2" fmla="*/ 15 w 90"/>
                <a:gd name="T3" fmla="*/ 90 h 90"/>
                <a:gd name="T4" fmla="*/ 0 w 90"/>
                <a:gd name="T5" fmla="*/ 74 h 90"/>
                <a:gd name="T6" fmla="*/ 1 w 90"/>
                <a:gd name="T7" fmla="*/ 42 h 90"/>
                <a:gd name="T8" fmla="*/ 0 w 90"/>
                <a:gd name="T9" fmla="*/ 15 h 90"/>
                <a:gd name="T10" fmla="*/ 4 w 90"/>
                <a:gd name="T11" fmla="*/ 4 h 90"/>
                <a:gd name="T12" fmla="*/ 15 w 90"/>
                <a:gd name="T13" fmla="*/ 0 h 90"/>
                <a:gd name="T14" fmla="*/ 74 w 90"/>
                <a:gd name="T15" fmla="*/ 0 h 90"/>
                <a:gd name="T16" fmla="*/ 90 w 90"/>
                <a:gd name="T17" fmla="*/ 15 h 90"/>
                <a:gd name="T18" fmla="*/ 90 w 90"/>
                <a:gd name="T19" fmla="*/ 44 h 90"/>
                <a:gd name="T20" fmla="*/ 90 w 90"/>
                <a:gd name="T21" fmla="*/ 74 h 90"/>
                <a:gd name="T22" fmla="*/ 85 w 90"/>
                <a:gd name="T23" fmla="*/ 85 h 90"/>
                <a:gd name="T24" fmla="*/ 74 w 90"/>
                <a:gd name="T2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90">
                  <a:moveTo>
                    <a:pt x="74" y="90"/>
                  </a:moveTo>
                  <a:cubicBezTo>
                    <a:pt x="15" y="90"/>
                    <a:pt x="15" y="90"/>
                    <a:pt x="15" y="90"/>
                  </a:cubicBezTo>
                  <a:cubicBezTo>
                    <a:pt x="7" y="90"/>
                    <a:pt x="0" y="83"/>
                    <a:pt x="0" y="74"/>
                  </a:cubicBezTo>
                  <a:cubicBezTo>
                    <a:pt x="1" y="65"/>
                    <a:pt x="1" y="54"/>
                    <a:pt x="1" y="42"/>
                  </a:cubicBezTo>
                  <a:cubicBezTo>
                    <a:pt x="1" y="33"/>
                    <a:pt x="1" y="24"/>
                    <a:pt x="0" y="15"/>
                  </a:cubicBezTo>
                  <a:cubicBezTo>
                    <a:pt x="0" y="14"/>
                    <a:pt x="0" y="9"/>
                    <a:pt x="4" y="4"/>
                  </a:cubicBezTo>
                  <a:cubicBezTo>
                    <a:pt x="7" y="2"/>
                    <a:pt x="11" y="0"/>
                    <a:pt x="15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3" y="0"/>
                    <a:pt x="90" y="7"/>
                    <a:pt x="90" y="15"/>
                  </a:cubicBezTo>
                  <a:cubicBezTo>
                    <a:pt x="90" y="25"/>
                    <a:pt x="90" y="34"/>
                    <a:pt x="90" y="44"/>
                  </a:cubicBezTo>
                  <a:cubicBezTo>
                    <a:pt x="90" y="55"/>
                    <a:pt x="90" y="65"/>
                    <a:pt x="90" y="74"/>
                  </a:cubicBezTo>
                  <a:cubicBezTo>
                    <a:pt x="90" y="75"/>
                    <a:pt x="90" y="81"/>
                    <a:pt x="85" y="85"/>
                  </a:cubicBezTo>
                  <a:cubicBezTo>
                    <a:pt x="82" y="88"/>
                    <a:pt x="79" y="90"/>
                    <a:pt x="74" y="90"/>
                  </a:cubicBezTo>
                  <a:close/>
                </a:path>
              </a:pathLst>
            </a:cu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64">
              <a:extLst>
                <a:ext uri="{FF2B5EF4-FFF2-40B4-BE49-F238E27FC236}">
                  <a16:creationId xmlns:a16="http://schemas.microsoft.com/office/drawing/2014/main" id="{E3DCBE8E-CB2A-4A27-ABC1-05CEAC8F3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369" y="4611843"/>
              <a:ext cx="342964" cy="352886"/>
            </a:xfrm>
            <a:custGeom>
              <a:avLst/>
              <a:gdLst>
                <a:gd name="T0" fmla="*/ 90 w 90"/>
                <a:gd name="T1" fmla="*/ 78 h 90"/>
                <a:gd name="T2" fmla="*/ 86 w 90"/>
                <a:gd name="T3" fmla="*/ 85 h 90"/>
                <a:gd name="T4" fmla="*/ 75 w 90"/>
                <a:gd name="T5" fmla="*/ 90 h 90"/>
                <a:gd name="T6" fmla="*/ 16 w 90"/>
                <a:gd name="T7" fmla="*/ 90 h 90"/>
                <a:gd name="T8" fmla="*/ 0 w 90"/>
                <a:gd name="T9" fmla="*/ 74 h 90"/>
                <a:gd name="T10" fmla="*/ 2 w 90"/>
                <a:gd name="T11" fmla="*/ 42 h 90"/>
                <a:gd name="T12" fmla="*/ 0 w 90"/>
                <a:gd name="T13" fmla="*/ 15 h 90"/>
                <a:gd name="T14" fmla="*/ 5 w 90"/>
                <a:gd name="T15" fmla="*/ 4 h 90"/>
                <a:gd name="T16" fmla="*/ 16 w 90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0">
                  <a:moveTo>
                    <a:pt x="90" y="78"/>
                  </a:moveTo>
                  <a:cubicBezTo>
                    <a:pt x="90" y="79"/>
                    <a:pt x="90" y="81"/>
                    <a:pt x="86" y="85"/>
                  </a:cubicBezTo>
                  <a:cubicBezTo>
                    <a:pt x="83" y="88"/>
                    <a:pt x="79" y="90"/>
                    <a:pt x="75" y="90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7" y="90"/>
                    <a:pt x="0" y="83"/>
                    <a:pt x="0" y="74"/>
                  </a:cubicBezTo>
                  <a:cubicBezTo>
                    <a:pt x="1" y="65"/>
                    <a:pt x="2" y="54"/>
                    <a:pt x="2" y="42"/>
                  </a:cubicBezTo>
                  <a:cubicBezTo>
                    <a:pt x="2" y="33"/>
                    <a:pt x="1" y="24"/>
                    <a:pt x="0" y="15"/>
                  </a:cubicBezTo>
                  <a:cubicBezTo>
                    <a:pt x="0" y="14"/>
                    <a:pt x="0" y="9"/>
                    <a:pt x="5" y="4"/>
                  </a:cubicBezTo>
                  <a:cubicBezTo>
                    <a:pt x="8" y="2"/>
                    <a:pt x="11" y="0"/>
                    <a:pt x="16" y="0"/>
                  </a:cubicBezTo>
                </a:path>
              </a:pathLst>
            </a:cu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65">
              <a:extLst>
                <a:ext uri="{FF2B5EF4-FFF2-40B4-BE49-F238E27FC236}">
                  <a16:creationId xmlns:a16="http://schemas.microsoft.com/office/drawing/2014/main" id="{80D6E114-E649-4003-92D8-72698DC5F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5139" y="4678093"/>
              <a:ext cx="3927" cy="121685"/>
            </a:xfrm>
            <a:custGeom>
              <a:avLst/>
              <a:gdLst>
                <a:gd name="T0" fmla="*/ 0 w 1"/>
                <a:gd name="T1" fmla="*/ 0 h 31"/>
                <a:gd name="T2" fmla="*/ 1 w 1"/>
                <a:gd name="T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31">
                  <a:moveTo>
                    <a:pt x="0" y="0"/>
                  </a:moveTo>
                  <a:cubicBezTo>
                    <a:pt x="0" y="10"/>
                    <a:pt x="1" y="22"/>
                    <a:pt x="1" y="31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66">
              <a:extLst>
                <a:ext uri="{FF2B5EF4-FFF2-40B4-BE49-F238E27FC236}">
                  <a16:creationId xmlns:a16="http://schemas.microsoft.com/office/drawing/2014/main" id="{DC452387-0986-4784-BE79-9D4986738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4924" y="4741640"/>
              <a:ext cx="117812" cy="4056"/>
            </a:xfrm>
            <a:custGeom>
              <a:avLst/>
              <a:gdLst>
                <a:gd name="T0" fmla="*/ 0 w 31"/>
                <a:gd name="T1" fmla="*/ 0 h 1"/>
                <a:gd name="T2" fmla="*/ 31 w 3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cubicBezTo>
                    <a:pt x="10" y="0"/>
                    <a:pt x="21" y="1"/>
                    <a:pt x="31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67">
              <a:extLst>
                <a:ext uri="{FF2B5EF4-FFF2-40B4-BE49-F238E27FC236}">
                  <a16:creationId xmlns:a16="http://schemas.microsoft.com/office/drawing/2014/main" id="{6EC2E425-7B21-45D5-A26E-71D15EBAA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5423" y="2445848"/>
              <a:ext cx="498737" cy="191992"/>
            </a:xfrm>
            <a:custGeom>
              <a:avLst/>
              <a:gdLst>
                <a:gd name="T0" fmla="*/ 51 w 131"/>
                <a:gd name="T1" fmla="*/ 49 h 49"/>
                <a:gd name="T2" fmla="*/ 131 w 131"/>
                <a:gd name="T3" fmla="*/ 0 h 49"/>
                <a:gd name="T4" fmla="*/ 0 w 131"/>
                <a:gd name="T5" fmla="*/ 26 h 49"/>
                <a:gd name="T6" fmla="*/ 51 w 131"/>
                <a:gd name="T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49">
                  <a:moveTo>
                    <a:pt x="51" y="49"/>
                  </a:moveTo>
                  <a:cubicBezTo>
                    <a:pt x="78" y="33"/>
                    <a:pt x="104" y="16"/>
                    <a:pt x="131" y="0"/>
                  </a:cubicBezTo>
                  <a:cubicBezTo>
                    <a:pt x="86" y="5"/>
                    <a:pt x="43" y="15"/>
                    <a:pt x="0" y="26"/>
                  </a:cubicBezTo>
                  <a:cubicBezTo>
                    <a:pt x="17" y="33"/>
                    <a:pt x="34" y="41"/>
                    <a:pt x="51" y="49"/>
                  </a:cubicBezTo>
                  <a:close/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68">
              <a:extLst>
                <a:ext uri="{FF2B5EF4-FFF2-40B4-BE49-F238E27FC236}">
                  <a16:creationId xmlns:a16="http://schemas.microsoft.com/office/drawing/2014/main" id="{213763AB-DF94-447C-8B99-73696A0ED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901" y="2449903"/>
              <a:ext cx="251332" cy="443475"/>
            </a:xfrm>
            <a:custGeom>
              <a:avLst/>
              <a:gdLst>
                <a:gd name="T0" fmla="*/ 66 w 66"/>
                <a:gd name="T1" fmla="*/ 0 h 113"/>
                <a:gd name="T2" fmla="*/ 0 w 66"/>
                <a:gd name="T3" fmla="*/ 59 h 113"/>
                <a:gd name="T4" fmla="*/ 17 w 66"/>
                <a:gd name="T5" fmla="*/ 113 h 113"/>
                <a:gd name="T6" fmla="*/ 66 w 66"/>
                <a:gd name="T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113">
                  <a:moveTo>
                    <a:pt x="66" y="0"/>
                  </a:moveTo>
                  <a:cubicBezTo>
                    <a:pt x="46" y="22"/>
                    <a:pt x="24" y="42"/>
                    <a:pt x="0" y="59"/>
                  </a:cubicBezTo>
                  <a:cubicBezTo>
                    <a:pt x="6" y="77"/>
                    <a:pt x="11" y="95"/>
                    <a:pt x="17" y="113"/>
                  </a:cubicBezTo>
                  <a:cubicBezTo>
                    <a:pt x="35" y="75"/>
                    <a:pt x="54" y="34"/>
                    <a:pt x="66" y="0"/>
                  </a:cubicBezTo>
                  <a:close/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69">
              <a:extLst>
                <a:ext uri="{FF2B5EF4-FFF2-40B4-BE49-F238E27FC236}">
                  <a16:creationId xmlns:a16="http://schemas.microsoft.com/office/drawing/2014/main" id="{1B8B1741-C915-41B2-93D3-97A918797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1089" y="2637840"/>
              <a:ext cx="117812" cy="113573"/>
            </a:xfrm>
            <a:custGeom>
              <a:avLst/>
              <a:gdLst>
                <a:gd name="T0" fmla="*/ 18 w 31"/>
                <a:gd name="T1" fmla="*/ 0 h 29"/>
                <a:gd name="T2" fmla="*/ 0 w 31"/>
                <a:gd name="T3" fmla="*/ 29 h 29"/>
                <a:gd name="T4" fmla="*/ 31 w 31"/>
                <a:gd name="T5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9">
                  <a:moveTo>
                    <a:pt x="18" y="0"/>
                  </a:moveTo>
                  <a:cubicBezTo>
                    <a:pt x="12" y="10"/>
                    <a:pt x="5" y="19"/>
                    <a:pt x="0" y="29"/>
                  </a:cubicBezTo>
                  <a:cubicBezTo>
                    <a:pt x="10" y="24"/>
                    <a:pt x="22" y="19"/>
                    <a:pt x="31" y="11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70">
              <a:extLst>
                <a:ext uri="{FF2B5EF4-FFF2-40B4-BE49-F238E27FC236}">
                  <a16:creationId xmlns:a16="http://schemas.microsoft.com/office/drawing/2014/main" id="{894DC483-2E5E-4C84-BD62-173825E0A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690" y="2359316"/>
              <a:ext cx="337727" cy="22985"/>
            </a:xfrm>
            <a:custGeom>
              <a:avLst/>
              <a:gdLst>
                <a:gd name="T0" fmla="*/ 0 w 89"/>
                <a:gd name="T1" fmla="*/ 0 h 6"/>
                <a:gd name="T2" fmla="*/ 89 w 89"/>
                <a:gd name="T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9" h="6">
                  <a:moveTo>
                    <a:pt x="0" y="0"/>
                  </a:moveTo>
                  <a:cubicBezTo>
                    <a:pt x="30" y="2"/>
                    <a:pt x="59" y="4"/>
                    <a:pt x="89" y="6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72">
              <a:extLst>
                <a:ext uri="{FF2B5EF4-FFF2-40B4-BE49-F238E27FC236}">
                  <a16:creationId xmlns:a16="http://schemas.microsoft.com/office/drawing/2014/main" id="{81630EE7-5B65-457F-BC66-F12A40C934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5588" y="2689218"/>
              <a:ext cx="490883" cy="505669"/>
            </a:xfrm>
            <a:custGeom>
              <a:avLst/>
              <a:gdLst>
                <a:gd name="T0" fmla="*/ 129 w 129"/>
                <a:gd name="T1" fmla="*/ 64 h 129"/>
                <a:gd name="T2" fmla="*/ 64 w 129"/>
                <a:gd name="T3" fmla="*/ 129 h 129"/>
                <a:gd name="T4" fmla="*/ 0 w 129"/>
                <a:gd name="T5" fmla="*/ 64 h 129"/>
                <a:gd name="T6" fmla="*/ 64 w 129"/>
                <a:gd name="T7" fmla="*/ 0 h 129"/>
                <a:gd name="T8" fmla="*/ 129 w 129"/>
                <a:gd name="T9" fmla="*/ 64 h 129"/>
                <a:gd name="T10" fmla="*/ 129 w 129"/>
                <a:gd name="T11" fmla="*/ 64 h 129"/>
                <a:gd name="T12" fmla="*/ 129 w 129"/>
                <a:gd name="T13" fmla="*/ 6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29">
                  <a:moveTo>
                    <a:pt x="129" y="64"/>
                  </a:moveTo>
                  <a:cubicBezTo>
                    <a:pt x="129" y="100"/>
                    <a:pt x="100" y="129"/>
                    <a:pt x="64" y="129"/>
                  </a:cubicBezTo>
                  <a:cubicBezTo>
                    <a:pt x="28" y="129"/>
                    <a:pt x="0" y="100"/>
                    <a:pt x="0" y="64"/>
                  </a:cubicBezTo>
                  <a:cubicBezTo>
                    <a:pt x="0" y="29"/>
                    <a:pt x="28" y="0"/>
                    <a:pt x="64" y="0"/>
                  </a:cubicBezTo>
                  <a:cubicBezTo>
                    <a:pt x="100" y="0"/>
                    <a:pt x="129" y="29"/>
                    <a:pt x="129" y="64"/>
                  </a:cubicBezTo>
                  <a:close/>
                  <a:moveTo>
                    <a:pt x="129" y="64"/>
                  </a:moveTo>
                  <a:cubicBezTo>
                    <a:pt x="129" y="64"/>
                    <a:pt x="129" y="64"/>
                    <a:pt x="129" y="64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73">
              <a:extLst>
                <a:ext uri="{FF2B5EF4-FFF2-40B4-BE49-F238E27FC236}">
                  <a16:creationId xmlns:a16="http://schemas.microsoft.com/office/drawing/2014/main" id="{BB417BFF-7C33-4CD8-B378-DFBDFB96E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2928" y="2759525"/>
              <a:ext cx="287985" cy="360999"/>
            </a:xfrm>
            <a:custGeom>
              <a:avLst/>
              <a:gdLst>
                <a:gd name="T0" fmla="*/ 39 w 76"/>
                <a:gd name="T1" fmla="*/ 6 h 92"/>
                <a:gd name="T2" fmla="*/ 69 w 76"/>
                <a:gd name="T3" fmla="*/ 28 h 92"/>
                <a:gd name="T4" fmla="*/ 45 w 76"/>
                <a:gd name="T5" fmla="*/ 64 h 92"/>
                <a:gd name="T6" fmla="*/ 43 w 76"/>
                <a:gd name="T7" fmla="*/ 64 h 92"/>
                <a:gd name="T8" fmla="*/ 32 w 76"/>
                <a:gd name="T9" fmla="*/ 59 h 92"/>
                <a:gd name="T10" fmla="*/ 22 w 76"/>
                <a:gd name="T11" fmla="*/ 86 h 92"/>
                <a:gd name="T12" fmla="*/ 20 w 76"/>
                <a:gd name="T13" fmla="*/ 86 h 92"/>
                <a:gd name="T14" fmla="*/ 26 w 76"/>
                <a:gd name="T15" fmla="*/ 44 h 92"/>
                <a:gd name="T16" fmla="*/ 34 w 76"/>
                <a:gd name="T17" fmla="*/ 24 h 92"/>
                <a:gd name="T18" fmla="*/ 37 w 76"/>
                <a:gd name="T19" fmla="*/ 24 h 92"/>
                <a:gd name="T20" fmla="*/ 41 w 76"/>
                <a:gd name="T21" fmla="*/ 56 h 92"/>
                <a:gd name="T22" fmla="*/ 43 w 76"/>
                <a:gd name="T23" fmla="*/ 56 h 92"/>
                <a:gd name="T24" fmla="*/ 53 w 76"/>
                <a:gd name="T25" fmla="*/ 19 h 92"/>
                <a:gd name="T26" fmla="*/ 39 w 76"/>
                <a:gd name="T27" fmla="*/ 13 h 92"/>
                <a:gd name="T28" fmla="*/ 16 w 76"/>
                <a:gd name="T29" fmla="*/ 39 h 92"/>
                <a:gd name="T30" fmla="*/ 18 w 76"/>
                <a:gd name="T31" fmla="*/ 52 h 92"/>
                <a:gd name="T32" fmla="*/ 7 w 76"/>
                <a:gd name="T33" fmla="*/ 34 h 92"/>
                <a:gd name="T34" fmla="*/ 34 w 76"/>
                <a:gd name="T35" fmla="*/ 6 h 92"/>
                <a:gd name="T36" fmla="*/ 39 w 76"/>
                <a:gd name="T37" fmla="*/ 6 h 92"/>
                <a:gd name="T38" fmla="*/ 39 w 76"/>
                <a:gd name="T39" fmla="*/ 0 h 92"/>
                <a:gd name="T40" fmla="*/ 33 w 76"/>
                <a:gd name="T41" fmla="*/ 0 h 92"/>
                <a:gd name="T42" fmla="*/ 1 w 76"/>
                <a:gd name="T43" fmla="*/ 34 h 92"/>
                <a:gd name="T44" fmla="*/ 16 w 76"/>
                <a:gd name="T45" fmla="*/ 58 h 92"/>
                <a:gd name="T46" fmla="*/ 17 w 76"/>
                <a:gd name="T47" fmla="*/ 91 h 92"/>
                <a:gd name="T48" fmla="*/ 18 w 76"/>
                <a:gd name="T49" fmla="*/ 92 h 92"/>
                <a:gd name="T50" fmla="*/ 22 w 76"/>
                <a:gd name="T51" fmla="*/ 92 h 92"/>
                <a:gd name="T52" fmla="*/ 37 w 76"/>
                <a:gd name="T53" fmla="*/ 69 h 92"/>
                <a:gd name="T54" fmla="*/ 43 w 76"/>
                <a:gd name="T55" fmla="*/ 70 h 92"/>
                <a:gd name="T56" fmla="*/ 45 w 76"/>
                <a:gd name="T57" fmla="*/ 70 h 92"/>
                <a:gd name="T58" fmla="*/ 66 w 76"/>
                <a:gd name="T59" fmla="*/ 61 h 92"/>
                <a:gd name="T60" fmla="*/ 75 w 76"/>
                <a:gd name="T61" fmla="*/ 27 h 92"/>
                <a:gd name="T62" fmla="*/ 39 w 76"/>
                <a:gd name="T63" fmla="*/ 0 h 92"/>
                <a:gd name="T64" fmla="*/ 42 w 76"/>
                <a:gd name="T65" fmla="*/ 50 h 92"/>
                <a:gd name="T66" fmla="*/ 44 w 76"/>
                <a:gd name="T67" fmla="*/ 42 h 92"/>
                <a:gd name="T68" fmla="*/ 40 w 76"/>
                <a:gd name="T69" fmla="*/ 19 h 92"/>
                <a:gd name="T70" fmla="*/ 49 w 76"/>
                <a:gd name="T71" fmla="*/ 23 h 92"/>
                <a:gd name="T72" fmla="*/ 50 w 76"/>
                <a:gd name="T73" fmla="*/ 44 h 92"/>
                <a:gd name="T74" fmla="*/ 43 w 76"/>
                <a:gd name="T75" fmla="*/ 50 h 92"/>
                <a:gd name="T76" fmla="*/ 42 w 76"/>
                <a:gd name="T77" fmla="*/ 50 h 92"/>
                <a:gd name="T78" fmla="*/ 42 w 76"/>
                <a:gd name="T79" fmla="*/ 5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92">
                  <a:moveTo>
                    <a:pt x="39" y="6"/>
                  </a:moveTo>
                  <a:cubicBezTo>
                    <a:pt x="54" y="6"/>
                    <a:pt x="67" y="14"/>
                    <a:pt x="69" y="28"/>
                  </a:cubicBezTo>
                  <a:cubicBezTo>
                    <a:pt x="71" y="46"/>
                    <a:pt x="62" y="64"/>
                    <a:pt x="45" y="64"/>
                  </a:cubicBezTo>
                  <a:cubicBezTo>
                    <a:pt x="44" y="64"/>
                    <a:pt x="44" y="64"/>
                    <a:pt x="43" y="64"/>
                  </a:cubicBezTo>
                  <a:cubicBezTo>
                    <a:pt x="38" y="64"/>
                    <a:pt x="36" y="61"/>
                    <a:pt x="32" y="59"/>
                  </a:cubicBezTo>
                  <a:cubicBezTo>
                    <a:pt x="30" y="69"/>
                    <a:pt x="29" y="86"/>
                    <a:pt x="22" y="86"/>
                  </a:cubicBezTo>
                  <a:cubicBezTo>
                    <a:pt x="21" y="86"/>
                    <a:pt x="21" y="86"/>
                    <a:pt x="20" y="86"/>
                  </a:cubicBezTo>
                  <a:cubicBezTo>
                    <a:pt x="13" y="81"/>
                    <a:pt x="24" y="57"/>
                    <a:pt x="26" y="44"/>
                  </a:cubicBezTo>
                  <a:cubicBezTo>
                    <a:pt x="22" y="37"/>
                    <a:pt x="26" y="24"/>
                    <a:pt x="34" y="24"/>
                  </a:cubicBezTo>
                  <a:cubicBezTo>
                    <a:pt x="34" y="24"/>
                    <a:pt x="35" y="24"/>
                    <a:pt x="37" y="24"/>
                  </a:cubicBezTo>
                  <a:cubicBezTo>
                    <a:pt x="48" y="29"/>
                    <a:pt x="26" y="53"/>
                    <a:pt x="41" y="56"/>
                  </a:cubicBezTo>
                  <a:cubicBezTo>
                    <a:pt x="42" y="56"/>
                    <a:pt x="43" y="56"/>
                    <a:pt x="43" y="56"/>
                  </a:cubicBezTo>
                  <a:cubicBezTo>
                    <a:pt x="57" y="56"/>
                    <a:pt x="63" y="28"/>
                    <a:pt x="53" y="19"/>
                  </a:cubicBezTo>
                  <a:cubicBezTo>
                    <a:pt x="49" y="15"/>
                    <a:pt x="44" y="13"/>
                    <a:pt x="39" y="13"/>
                  </a:cubicBezTo>
                  <a:cubicBezTo>
                    <a:pt x="27" y="13"/>
                    <a:pt x="14" y="25"/>
                    <a:pt x="16" y="39"/>
                  </a:cubicBezTo>
                  <a:cubicBezTo>
                    <a:pt x="17" y="44"/>
                    <a:pt x="22" y="45"/>
                    <a:pt x="18" y="52"/>
                  </a:cubicBezTo>
                  <a:cubicBezTo>
                    <a:pt x="9" y="50"/>
                    <a:pt x="7" y="43"/>
                    <a:pt x="7" y="34"/>
                  </a:cubicBezTo>
                  <a:cubicBezTo>
                    <a:pt x="7" y="19"/>
                    <a:pt x="21" y="8"/>
                    <a:pt x="34" y="6"/>
                  </a:cubicBezTo>
                  <a:cubicBezTo>
                    <a:pt x="36" y="6"/>
                    <a:pt x="37" y="6"/>
                    <a:pt x="39" y="6"/>
                  </a:cubicBezTo>
                  <a:moveTo>
                    <a:pt x="39" y="0"/>
                  </a:moveTo>
                  <a:cubicBezTo>
                    <a:pt x="37" y="0"/>
                    <a:pt x="35" y="0"/>
                    <a:pt x="33" y="0"/>
                  </a:cubicBezTo>
                  <a:cubicBezTo>
                    <a:pt x="18" y="2"/>
                    <a:pt x="2" y="14"/>
                    <a:pt x="1" y="34"/>
                  </a:cubicBezTo>
                  <a:cubicBezTo>
                    <a:pt x="0" y="50"/>
                    <a:pt x="9" y="56"/>
                    <a:pt x="16" y="58"/>
                  </a:cubicBezTo>
                  <a:cubicBezTo>
                    <a:pt x="12" y="73"/>
                    <a:pt x="8" y="86"/>
                    <a:pt x="17" y="91"/>
                  </a:cubicBezTo>
                  <a:cubicBezTo>
                    <a:pt x="17" y="91"/>
                    <a:pt x="18" y="91"/>
                    <a:pt x="18" y="92"/>
                  </a:cubicBezTo>
                  <a:cubicBezTo>
                    <a:pt x="19" y="92"/>
                    <a:pt x="21" y="92"/>
                    <a:pt x="22" y="92"/>
                  </a:cubicBezTo>
                  <a:cubicBezTo>
                    <a:pt x="32" y="92"/>
                    <a:pt x="35" y="81"/>
                    <a:pt x="37" y="69"/>
                  </a:cubicBezTo>
                  <a:cubicBezTo>
                    <a:pt x="38" y="69"/>
                    <a:pt x="40" y="70"/>
                    <a:pt x="43" y="70"/>
                  </a:cubicBezTo>
                  <a:cubicBezTo>
                    <a:pt x="43" y="70"/>
                    <a:pt x="44" y="70"/>
                    <a:pt x="45" y="70"/>
                  </a:cubicBezTo>
                  <a:cubicBezTo>
                    <a:pt x="53" y="70"/>
                    <a:pt x="60" y="67"/>
                    <a:pt x="66" y="61"/>
                  </a:cubicBezTo>
                  <a:cubicBezTo>
                    <a:pt x="73" y="52"/>
                    <a:pt x="76" y="40"/>
                    <a:pt x="75" y="27"/>
                  </a:cubicBezTo>
                  <a:cubicBezTo>
                    <a:pt x="72" y="11"/>
                    <a:pt x="58" y="0"/>
                    <a:pt x="39" y="0"/>
                  </a:cubicBezTo>
                  <a:close/>
                  <a:moveTo>
                    <a:pt x="42" y="50"/>
                  </a:moveTo>
                  <a:cubicBezTo>
                    <a:pt x="42" y="48"/>
                    <a:pt x="43" y="44"/>
                    <a:pt x="44" y="42"/>
                  </a:cubicBezTo>
                  <a:cubicBezTo>
                    <a:pt x="46" y="35"/>
                    <a:pt x="49" y="24"/>
                    <a:pt x="40" y="19"/>
                  </a:cubicBezTo>
                  <a:cubicBezTo>
                    <a:pt x="43" y="20"/>
                    <a:pt x="46" y="20"/>
                    <a:pt x="49" y="23"/>
                  </a:cubicBezTo>
                  <a:cubicBezTo>
                    <a:pt x="53" y="27"/>
                    <a:pt x="53" y="36"/>
                    <a:pt x="50" y="44"/>
                  </a:cubicBezTo>
                  <a:cubicBezTo>
                    <a:pt x="49" y="46"/>
                    <a:pt x="47" y="50"/>
                    <a:pt x="43" y="50"/>
                  </a:cubicBezTo>
                  <a:cubicBezTo>
                    <a:pt x="43" y="50"/>
                    <a:pt x="43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lose/>
                </a:path>
              </a:pathLst>
            </a:custGeom>
            <a:noFill/>
            <a:ln w="3175">
              <a:solidFill>
                <a:srgbClr val="719FC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74">
              <a:extLst>
                <a:ext uri="{FF2B5EF4-FFF2-40B4-BE49-F238E27FC236}">
                  <a16:creationId xmlns:a16="http://schemas.microsoft.com/office/drawing/2014/main" id="{F924835A-F1D3-40BA-977F-E6208A7E9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748" y="2256560"/>
              <a:ext cx="418887" cy="455643"/>
            </a:xfrm>
            <a:custGeom>
              <a:avLst/>
              <a:gdLst>
                <a:gd name="T0" fmla="*/ 102 w 110"/>
                <a:gd name="T1" fmla="*/ 45 h 116"/>
                <a:gd name="T2" fmla="*/ 57 w 110"/>
                <a:gd name="T3" fmla="*/ 1 h 116"/>
                <a:gd name="T4" fmla="*/ 52 w 110"/>
                <a:gd name="T5" fmla="*/ 1 h 116"/>
                <a:gd name="T6" fmla="*/ 6 w 110"/>
                <a:gd name="T7" fmla="*/ 47 h 116"/>
                <a:gd name="T8" fmla="*/ 0 w 110"/>
                <a:gd name="T9" fmla="*/ 61 h 116"/>
                <a:gd name="T10" fmla="*/ 0 w 110"/>
                <a:gd name="T11" fmla="*/ 113 h 116"/>
                <a:gd name="T12" fmla="*/ 3 w 110"/>
                <a:gd name="T13" fmla="*/ 116 h 116"/>
                <a:gd name="T14" fmla="*/ 28 w 110"/>
                <a:gd name="T15" fmla="*/ 116 h 116"/>
                <a:gd name="T16" fmla="*/ 41 w 110"/>
                <a:gd name="T17" fmla="*/ 103 h 116"/>
                <a:gd name="T18" fmla="*/ 41 w 110"/>
                <a:gd name="T19" fmla="*/ 73 h 116"/>
                <a:gd name="T20" fmla="*/ 52 w 110"/>
                <a:gd name="T21" fmla="*/ 62 h 116"/>
                <a:gd name="T22" fmla="*/ 58 w 110"/>
                <a:gd name="T23" fmla="*/ 62 h 116"/>
                <a:gd name="T24" fmla="*/ 69 w 110"/>
                <a:gd name="T25" fmla="*/ 73 h 116"/>
                <a:gd name="T26" fmla="*/ 69 w 110"/>
                <a:gd name="T27" fmla="*/ 104 h 116"/>
                <a:gd name="T28" fmla="*/ 80 w 110"/>
                <a:gd name="T29" fmla="*/ 116 h 116"/>
                <a:gd name="T30" fmla="*/ 106 w 110"/>
                <a:gd name="T31" fmla="*/ 116 h 116"/>
                <a:gd name="T32" fmla="*/ 110 w 110"/>
                <a:gd name="T33" fmla="*/ 113 h 116"/>
                <a:gd name="T34" fmla="*/ 110 w 110"/>
                <a:gd name="T35" fmla="*/ 63 h 116"/>
                <a:gd name="T36" fmla="*/ 102 w 110"/>
                <a:gd name="T37" fmla="*/ 4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0" h="116">
                  <a:moveTo>
                    <a:pt x="102" y="45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6" y="0"/>
                    <a:pt x="54" y="0"/>
                    <a:pt x="52" y="1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2" y="51"/>
                    <a:pt x="0" y="56"/>
                    <a:pt x="0" y="61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5"/>
                    <a:pt x="1" y="116"/>
                    <a:pt x="3" y="116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35" y="116"/>
                    <a:pt x="41" y="110"/>
                    <a:pt x="41" y="103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1" y="67"/>
                    <a:pt x="46" y="62"/>
                    <a:pt x="52" y="62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64" y="62"/>
                    <a:pt x="69" y="67"/>
                    <a:pt x="69" y="73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9" y="111"/>
                    <a:pt x="74" y="116"/>
                    <a:pt x="80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8" y="116"/>
                    <a:pt x="110" y="115"/>
                    <a:pt x="110" y="113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0" y="57"/>
                    <a:pt x="107" y="50"/>
                    <a:pt x="102" y="45"/>
                  </a:cubicBezTo>
                  <a:close/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75">
              <a:extLst>
                <a:ext uri="{FF2B5EF4-FFF2-40B4-BE49-F238E27FC236}">
                  <a16:creationId xmlns:a16="http://schemas.microsoft.com/office/drawing/2014/main" id="{07A756C8-E16A-452D-9E08-DBD381F50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043" y="2099721"/>
              <a:ext cx="590368" cy="310973"/>
            </a:xfrm>
            <a:custGeom>
              <a:avLst/>
              <a:gdLst>
                <a:gd name="T0" fmla="*/ 0 w 155"/>
                <a:gd name="T1" fmla="*/ 67 h 79"/>
                <a:gd name="T2" fmla="*/ 78 w 155"/>
                <a:gd name="T3" fmla="*/ 0 h 79"/>
                <a:gd name="T4" fmla="*/ 155 w 155"/>
                <a:gd name="T5" fmla="*/ 67 h 79"/>
                <a:gd name="T6" fmla="*/ 140 w 155"/>
                <a:gd name="T7" fmla="*/ 78 h 79"/>
                <a:gd name="T8" fmla="*/ 78 w 155"/>
                <a:gd name="T9" fmla="*/ 21 h 79"/>
                <a:gd name="T10" fmla="*/ 14 w 155"/>
                <a:gd name="T11" fmla="*/ 79 h 79"/>
                <a:gd name="T12" fmla="*/ 0 w 155"/>
                <a:gd name="T13" fmla="*/ 6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79">
                  <a:moveTo>
                    <a:pt x="0" y="67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155" y="67"/>
                    <a:pt x="155" y="67"/>
                    <a:pt x="155" y="67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22" y="59"/>
                    <a:pt x="100" y="38"/>
                    <a:pt x="78" y="21"/>
                  </a:cubicBezTo>
                  <a:cubicBezTo>
                    <a:pt x="56" y="38"/>
                    <a:pt x="34" y="59"/>
                    <a:pt x="14" y="79"/>
                  </a:cubicBezTo>
                  <a:lnTo>
                    <a:pt x="0" y="67"/>
                  </a:lnTo>
                  <a:close/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76">
              <a:extLst>
                <a:ext uri="{FF2B5EF4-FFF2-40B4-BE49-F238E27FC236}">
                  <a16:creationId xmlns:a16="http://schemas.microsoft.com/office/drawing/2014/main" id="{B1683338-F177-4D2A-A3C8-3524E182D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8825" y="3902012"/>
              <a:ext cx="448994" cy="375872"/>
            </a:xfrm>
            <a:custGeom>
              <a:avLst/>
              <a:gdLst>
                <a:gd name="T0" fmla="*/ 81 w 118"/>
                <a:gd name="T1" fmla="*/ 11 h 96"/>
                <a:gd name="T2" fmla="*/ 79 w 118"/>
                <a:gd name="T3" fmla="*/ 6 h 96"/>
                <a:gd name="T4" fmla="*/ 69 w 118"/>
                <a:gd name="T5" fmla="*/ 0 h 96"/>
                <a:gd name="T6" fmla="*/ 49 w 118"/>
                <a:gd name="T7" fmla="*/ 0 h 96"/>
                <a:gd name="T8" fmla="*/ 39 w 118"/>
                <a:gd name="T9" fmla="*/ 6 h 96"/>
                <a:gd name="T10" fmla="*/ 37 w 118"/>
                <a:gd name="T11" fmla="*/ 11 h 96"/>
                <a:gd name="T12" fmla="*/ 28 w 118"/>
                <a:gd name="T13" fmla="*/ 16 h 96"/>
                <a:gd name="T14" fmla="*/ 10 w 118"/>
                <a:gd name="T15" fmla="*/ 16 h 96"/>
                <a:gd name="T16" fmla="*/ 0 w 118"/>
                <a:gd name="T17" fmla="*/ 27 h 96"/>
                <a:gd name="T18" fmla="*/ 0 w 118"/>
                <a:gd name="T19" fmla="*/ 85 h 96"/>
                <a:gd name="T20" fmla="*/ 10 w 118"/>
                <a:gd name="T21" fmla="*/ 96 h 96"/>
                <a:gd name="T22" fmla="*/ 108 w 118"/>
                <a:gd name="T23" fmla="*/ 96 h 96"/>
                <a:gd name="T24" fmla="*/ 118 w 118"/>
                <a:gd name="T25" fmla="*/ 85 h 96"/>
                <a:gd name="T26" fmla="*/ 118 w 118"/>
                <a:gd name="T27" fmla="*/ 27 h 96"/>
                <a:gd name="T28" fmla="*/ 108 w 118"/>
                <a:gd name="T29" fmla="*/ 16 h 96"/>
                <a:gd name="T30" fmla="*/ 89 w 118"/>
                <a:gd name="T31" fmla="*/ 16 h 96"/>
                <a:gd name="T32" fmla="*/ 81 w 118"/>
                <a:gd name="T33" fmla="*/ 1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96">
                  <a:moveTo>
                    <a:pt x="81" y="11"/>
                  </a:moveTo>
                  <a:cubicBezTo>
                    <a:pt x="79" y="6"/>
                    <a:pt x="79" y="6"/>
                    <a:pt x="79" y="6"/>
                  </a:cubicBezTo>
                  <a:cubicBezTo>
                    <a:pt x="77" y="2"/>
                    <a:pt x="73" y="0"/>
                    <a:pt x="6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4" y="0"/>
                    <a:pt x="40" y="2"/>
                    <a:pt x="39" y="6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5" y="14"/>
                    <a:pt x="32" y="16"/>
                    <a:pt x="28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4" y="16"/>
                    <a:pt x="0" y="21"/>
                    <a:pt x="0" y="2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1"/>
                    <a:pt x="4" y="96"/>
                    <a:pt x="10" y="96"/>
                  </a:cubicBezTo>
                  <a:cubicBezTo>
                    <a:pt x="108" y="96"/>
                    <a:pt x="108" y="96"/>
                    <a:pt x="108" y="96"/>
                  </a:cubicBezTo>
                  <a:cubicBezTo>
                    <a:pt x="113" y="96"/>
                    <a:pt x="118" y="91"/>
                    <a:pt x="118" y="85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1"/>
                    <a:pt x="113" y="16"/>
                    <a:pt x="10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6" y="16"/>
                    <a:pt x="83" y="14"/>
                    <a:pt x="81" y="11"/>
                  </a:cubicBezTo>
                  <a:close/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Oval 77">
              <a:extLst>
                <a:ext uri="{FF2B5EF4-FFF2-40B4-BE49-F238E27FC236}">
                  <a16:creationId xmlns:a16="http://schemas.microsoft.com/office/drawing/2014/main" id="{38E9FA33-9D45-43F0-B3DC-D37EE390E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6637" y="4019642"/>
              <a:ext cx="209443" cy="214977"/>
            </a:xfrm>
            <a:prstGeom prst="ellipse">
              <a:avLst/>
            </a:pr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78">
              <a:extLst>
                <a:ext uri="{FF2B5EF4-FFF2-40B4-BE49-F238E27FC236}">
                  <a16:creationId xmlns:a16="http://schemas.microsoft.com/office/drawing/2014/main" id="{882B774E-6C0F-4094-8178-4D8EA59F9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894" y="3960151"/>
              <a:ext cx="289293" cy="8112"/>
            </a:xfrm>
            <a:custGeom>
              <a:avLst/>
              <a:gdLst>
                <a:gd name="T0" fmla="*/ 0 w 76"/>
                <a:gd name="T1" fmla="*/ 1 h 2"/>
                <a:gd name="T2" fmla="*/ 76 w 76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" h="2">
                  <a:moveTo>
                    <a:pt x="0" y="1"/>
                  </a:moveTo>
                  <a:cubicBezTo>
                    <a:pt x="25" y="0"/>
                    <a:pt x="51" y="2"/>
                    <a:pt x="76" y="1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79">
              <a:extLst>
                <a:ext uri="{FF2B5EF4-FFF2-40B4-BE49-F238E27FC236}">
                  <a16:creationId xmlns:a16="http://schemas.microsoft.com/office/drawing/2014/main" id="{DAAFB6E7-94ED-4DD5-9B3E-7FCC04F64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640" y="3916886"/>
              <a:ext cx="49743" cy="43266"/>
            </a:xfrm>
            <a:custGeom>
              <a:avLst/>
              <a:gdLst>
                <a:gd name="T0" fmla="*/ 1 w 13"/>
                <a:gd name="T1" fmla="*/ 11 h 11"/>
                <a:gd name="T2" fmla="*/ 1 w 13"/>
                <a:gd name="T3" fmla="*/ 4 h 11"/>
                <a:gd name="T4" fmla="*/ 9 w 13"/>
                <a:gd name="T5" fmla="*/ 2 h 11"/>
                <a:gd name="T6" fmla="*/ 11 w 13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1" y="11"/>
                  </a:moveTo>
                  <a:cubicBezTo>
                    <a:pt x="0" y="9"/>
                    <a:pt x="0" y="6"/>
                    <a:pt x="1" y="4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12" y="3"/>
                    <a:pt x="13" y="7"/>
                    <a:pt x="11" y="1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80">
              <a:extLst>
                <a:ext uri="{FF2B5EF4-FFF2-40B4-BE49-F238E27FC236}">
                  <a16:creationId xmlns:a16="http://schemas.microsoft.com/office/drawing/2014/main" id="{7243F2CB-2427-4635-831E-3FF14B85D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6379" y="4054795"/>
              <a:ext cx="117812" cy="136557"/>
            </a:xfrm>
            <a:custGeom>
              <a:avLst/>
              <a:gdLst>
                <a:gd name="T0" fmla="*/ 28 w 31"/>
                <a:gd name="T1" fmla="*/ 12 h 35"/>
                <a:gd name="T2" fmla="*/ 26 w 31"/>
                <a:gd name="T3" fmla="*/ 29 h 35"/>
                <a:gd name="T4" fmla="*/ 9 w 31"/>
                <a:gd name="T5" fmla="*/ 33 h 35"/>
                <a:gd name="T6" fmla="*/ 1 w 31"/>
                <a:gd name="T7" fmla="*/ 18 h 35"/>
                <a:gd name="T8" fmla="*/ 28 w 31"/>
                <a:gd name="T9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5">
                  <a:moveTo>
                    <a:pt x="28" y="12"/>
                  </a:moveTo>
                  <a:cubicBezTo>
                    <a:pt x="31" y="17"/>
                    <a:pt x="30" y="24"/>
                    <a:pt x="26" y="29"/>
                  </a:cubicBezTo>
                  <a:cubicBezTo>
                    <a:pt x="22" y="33"/>
                    <a:pt x="15" y="35"/>
                    <a:pt x="9" y="33"/>
                  </a:cubicBezTo>
                  <a:cubicBezTo>
                    <a:pt x="4" y="30"/>
                    <a:pt x="0" y="24"/>
                    <a:pt x="1" y="18"/>
                  </a:cubicBezTo>
                  <a:cubicBezTo>
                    <a:pt x="2" y="4"/>
                    <a:pt x="21" y="0"/>
                    <a:pt x="28" y="12"/>
                  </a:cubicBezTo>
                  <a:close/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81">
              <a:extLst>
                <a:ext uri="{FF2B5EF4-FFF2-40B4-BE49-F238E27FC236}">
                  <a16:creationId xmlns:a16="http://schemas.microsoft.com/office/drawing/2014/main" id="{EDE4D178-3016-4715-9F40-BB043E330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894" y="3972319"/>
              <a:ext cx="3927" cy="290692"/>
            </a:xfrm>
            <a:custGeom>
              <a:avLst/>
              <a:gdLst>
                <a:gd name="T0" fmla="*/ 1 w 1"/>
                <a:gd name="T1" fmla="*/ 0 h 74"/>
                <a:gd name="T2" fmla="*/ 0 w 1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74">
                  <a:moveTo>
                    <a:pt x="1" y="0"/>
                  </a:moveTo>
                  <a:cubicBezTo>
                    <a:pt x="1" y="26"/>
                    <a:pt x="0" y="49"/>
                    <a:pt x="0" y="74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82">
              <a:extLst>
                <a:ext uri="{FF2B5EF4-FFF2-40B4-BE49-F238E27FC236}">
                  <a16:creationId xmlns:a16="http://schemas.microsoft.com/office/drawing/2014/main" id="{806EB598-E499-4FB7-B46B-B12D5069F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822" y="3968264"/>
              <a:ext cx="3927" cy="298804"/>
            </a:xfrm>
            <a:custGeom>
              <a:avLst/>
              <a:gdLst>
                <a:gd name="T0" fmla="*/ 1 w 1"/>
                <a:gd name="T1" fmla="*/ 0 h 76"/>
                <a:gd name="T2" fmla="*/ 0 w 1"/>
                <a:gd name="T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76">
                  <a:moveTo>
                    <a:pt x="1" y="0"/>
                  </a:moveTo>
                  <a:cubicBezTo>
                    <a:pt x="0" y="26"/>
                    <a:pt x="0" y="50"/>
                    <a:pt x="0" y="76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Oval 83">
              <a:extLst>
                <a:ext uri="{FF2B5EF4-FFF2-40B4-BE49-F238E27FC236}">
                  <a16:creationId xmlns:a16="http://schemas.microsoft.com/office/drawing/2014/main" id="{8DEC016B-6DE4-4F5C-905A-71439B0B8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612" y="2260615"/>
              <a:ext cx="60215" cy="63546"/>
            </a:xfrm>
            <a:prstGeom prst="ellipse">
              <a:avLst/>
            </a:pr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84">
              <a:extLst>
                <a:ext uri="{FF2B5EF4-FFF2-40B4-BE49-F238E27FC236}">
                  <a16:creationId xmlns:a16="http://schemas.microsoft.com/office/drawing/2014/main" id="{E6DCB471-96F7-4A0B-B04C-89D831200C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3907" y="2167324"/>
              <a:ext cx="380925" cy="392096"/>
            </a:xfrm>
            <a:custGeom>
              <a:avLst/>
              <a:gdLst>
                <a:gd name="T0" fmla="*/ 91 w 100"/>
                <a:gd name="T1" fmla="*/ 0 h 100"/>
                <a:gd name="T2" fmla="*/ 8 w 100"/>
                <a:gd name="T3" fmla="*/ 0 h 100"/>
                <a:gd name="T4" fmla="*/ 0 w 100"/>
                <a:gd name="T5" fmla="*/ 8 h 100"/>
                <a:gd name="T6" fmla="*/ 0 w 100"/>
                <a:gd name="T7" fmla="*/ 91 h 100"/>
                <a:gd name="T8" fmla="*/ 8 w 100"/>
                <a:gd name="T9" fmla="*/ 100 h 100"/>
                <a:gd name="T10" fmla="*/ 91 w 100"/>
                <a:gd name="T11" fmla="*/ 100 h 100"/>
                <a:gd name="T12" fmla="*/ 100 w 100"/>
                <a:gd name="T13" fmla="*/ 91 h 100"/>
                <a:gd name="T14" fmla="*/ 100 w 100"/>
                <a:gd name="T15" fmla="*/ 8 h 100"/>
                <a:gd name="T16" fmla="*/ 91 w 100"/>
                <a:gd name="T17" fmla="*/ 0 h 100"/>
                <a:gd name="T18" fmla="*/ 83 w 100"/>
                <a:gd name="T19" fmla="*/ 20 h 100"/>
                <a:gd name="T20" fmla="*/ 83 w 100"/>
                <a:gd name="T21" fmla="*/ 44 h 100"/>
                <a:gd name="T22" fmla="*/ 77 w 100"/>
                <a:gd name="T23" fmla="*/ 38 h 100"/>
                <a:gd name="T24" fmla="*/ 71 w 100"/>
                <a:gd name="T25" fmla="*/ 38 h 100"/>
                <a:gd name="T26" fmla="*/ 55 w 100"/>
                <a:gd name="T27" fmla="*/ 54 h 100"/>
                <a:gd name="T28" fmla="*/ 54 w 100"/>
                <a:gd name="T29" fmla="*/ 54 h 100"/>
                <a:gd name="T30" fmla="*/ 48 w 100"/>
                <a:gd name="T31" fmla="*/ 47 h 100"/>
                <a:gd name="T32" fmla="*/ 42 w 100"/>
                <a:gd name="T33" fmla="*/ 47 h 100"/>
                <a:gd name="T34" fmla="*/ 14 w 100"/>
                <a:gd name="T35" fmla="*/ 79 h 100"/>
                <a:gd name="T36" fmla="*/ 14 w 100"/>
                <a:gd name="T37" fmla="*/ 19 h 100"/>
                <a:gd name="T38" fmla="*/ 19 w 100"/>
                <a:gd name="T39" fmla="*/ 14 h 100"/>
                <a:gd name="T40" fmla="*/ 77 w 100"/>
                <a:gd name="T41" fmla="*/ 14 h 100"/>
                <a:gd name="T42" fmla="*/ 83 w 100"/>
                <a:gd name="T43" fmla="*/ 2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0" h="100">
                  <a:moveTo>
                    <a:pt x="9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8" y="100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6" y="100"/>
                    <a:pt x="100" y="96"/>
                    <a:pt x="100" y="91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4"/>
                    <a:pt x="96" y="0"/>
                    <a:pt x="91" y="0"/>
                  </a:cubicBezTo>
                  <a:close/>
                  <a:moveTo>
                    <a:pt x="83" y="20"/>
                  </a:moveTo>
                  <a:cubicBezTo>
                    <a:pt x="83" y="44"/>
                    <a:pt x="83" y="44"/>
                    <a:pt x="83" y="44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5" y="36"/>
                    <a:pt x="73" y="36"/>
                    <a:pt x="71" y="38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6" y="46"/>
                    <a:pt x="44" y="46"/>
                    <a:pt x="42" y="47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7"/>
                    <a:pt x="16" y="14"/>
                    <a:pt x="19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80" y="14"/>
                    <a:pt x="83" y="17"/>
                    <a:pt x="83" y="20"/>
                  </a:cubicBezTo>
                  <a:close/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85">
              <a:extLst>
                <a:ext uri="{FF2B5EF4-FFF2-40B4-BE49-F238E27FC236}">
                  <a16:creationId xmlns:a16="http://schemas.microsoft.com/office/drawing/2014/main" id="{9584E7F7-BBB0-4E63-B30D-8111803E9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3458" y="2421511"/>
              <a:ext cx="49743" cy="71659"/>
            </a:xfrm>
            <a:custGeom>
              <a:avLst/>
              <a:gdLst>
                <a:gd name="T0" fmla="*/ 0 w 13"/>
                <a:gd name="T1" fmla="*/ 0 h 18"/>
                <a:gd name="T2" fmla="*/ 13 w 13"/>
                <a:gd name="T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18">
                  <a:moveTo>
                    <a:pt x="0" y="0"/>
                  </a:moveTo>
                  <a:cubicBezTo>
                    <a:pt x="3" y="5"/>
                    <a:pt x="10" y="13"/>
                    <a:pt x="13" y="18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86">
              <a:extLst>
                <a:ext uri="{FF2B5EF4-FFF2-40B4-BE49-F238E27FC236}">
                  <a16:creationId xmlns:a16="http://schemas.microsoft.com/office/drawing/2014/main" id="{F597BCCD-3879-44EA-89E6-9785C4399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0794" y="2245743"/>
              <a:ext cx="407105" cy="443475"/>
            </a:xfrm>
            <a:custGeom>
              <a:avLst/>
              <a:gdLst>
                <a:gd name="T0" fmla="*/ 69 w 107"/>
                <a:gd name="T1" fmla="*/ 5 h 113"/>
                <a:gd name="T2" fmla="*/ 61 w 107"/>
                <a:gd name="T3" fmla="*/ 0 h 113"/>
                <a:gd name="T4" fmla="*/ 0 w 107"/>
                <a:gd name="T5" fmla="*/ 52 h 113"/>
                <a:gd name="T6" fmla="*/ 70 w 107"/>
                <a:gd name="T7" fmla="*/ 113 h 113"/>
                <a:gd name="T8" fmla="*/ 107 w 107"/>
                <a:gd name="T9" fmla="*/ 8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13">
                  <a:moveTo>
                    <a:pt x="69" y="5"/>
                  </a:moveTo>
                  <a:cubicBezTo>
                    <a:pt x="66" y="3"/>
                    <a:pt x="64" y="2"/>
                    <a:pt x="61" y="0"/>
                  </a:cubicBezTo>
                  <a:cubicBezTo>
                    <a:pt x="48" y="10"/>
                    <a:pt x="13" y="41"/>
                    <a:pt x="0" y="52"/>
                  </a:cubicBezTo>
                  <a:cubicBezTo>
                    <a:pt x="20" y="75"/>
                    <a:pt x="45" y="94"/>
                    <a:pt x="70" y="113"/>
                  </a:cubicBezTo>
                  <a:cubicBezTo>
                    <a:pt x="84" y="104"/>
                    <a:pt x="96" y="93"/>
                    <a:pt x="107" y="8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87">
              <a:extLst>
                <a:ext uri="{FF2B5EF4-FFF2-40B4-BE49-F238E27FC236}">
                  <a16:creationId xmlns:a16="http://schemas.microsoft.com/office/drawing/2014/main" id="{17F5BD4D-8103-4F9A-98DE-F815AA5A5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572" y="2307938"/>
              <a:ext cx="243478" cy="306916"/>
            </a:xfrm>
            <a:custGeom>
              <a:avLst/>
              <a:gdLst>
                <a:gd name="T0" fmla="*/ 137 w 186"/>
                <a:gd name="T1" fmla="*/ 18 h 227"/>
                <a:gd name="T2" fmla="*/ 117 w 186"/>
                <a:gd name="T3" fmla="*/ 0 h 227"/>
                <a:gd name="T4" fmla="*/ 0 w 186"/>
                <a:gd name="T5" fmla="*/ 99 h 227"/>
                <a:gd name="T6" fmla="*/ 137 w 186"/>
                <a:gd name="T7" fmla="*/ 227 h 227"/>
                <a:gd name="T8" fmla="*/ 186 w 186"/>
                <a:gd name="T9" fmla="*/ 18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227">
                  <a:moveTo>
                    <a:pt x="137" y="18"/>
                  </a:moveTo>
                  <a:lnTo>
                    <a:pt x="117" y="0"/>
                  </a:lnTo>
                  <a:lnTo>
                    <a:pt x="0" y="99"/>
                  </a:lnTo>
                  <a:lnTo>
                    <a:pt x="137" y="227"/>
                  </a:lnTo>
                  <a:lnTo>
                    <a:pt x="186" y="186"/>
                  </a:ln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Oval 88">
              <a:extLst>
                <a:ext uri="{FF2B5EF4-FFF2-40B4-BE49-F238E27FC236}">
                  <a16:creationId xmlns:a16="http://schemas.microsoft.com/office/drawing/2014/main" id="{D000060A-A86E-483D-A7FC-25AF0D081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015" y="4180536"/>
              <a:ext cx="289293" cy="297453"/>
            </a:xfrm>
            <a:prstGeom prst="ellipse">
              <a:avLst/>
            </a:pr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89">
              <a:extLst>
                <a:ext uri="{FF2B5EF4-FFF2-40B4-BE49-F238E27FC236}">
                  <a16:creationId xmlns:a16="http://schemas.microsoft.com/office/drawing/2014/main" id="{3E266318-E808-4458-B005-105F17F8A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1719" y="4250843"/>
              <a:ext cx="113884" cy="164951"/>
            </a:xfrm>
            <a:custGeom>
              <a:avLst/>
              <a:gdLst>
                <a:gd name="T0" fmla="*/ 28 w 30"/>
                <a:gd name="T1" fmla="*/ 1 h 42"/>
                <a:gd name="T2" fmla="*/ 2 w 30"/>
                <a:gd name="T3" fmla="*/ 0 h 42"/>
                <a:gd name="T4" fmla="*/ 1 w 30"/>
                <a:gd name="T5" fmla="*/ 16 h 42"/>
                <a:gd name="T6" fmla="*/ 19 w 30"/>
                <a:gd name="T7" fmla="*/ 17 h 42"/>
                <a:gd name="T8" fmla="*/ 29 w 30"/>
                <a:gd name="T9" fmla="*/ 30 h 42"/>
                <a:gd name="T10" fmla="*/ 22 w 30"/>
                <a:gd name="T11" fmla="*/ 40 h 42"/>
                <a:gd name="T12" fmla="*/ 10 w 30"/>
                <a:gd name="T13" fmla="*/ 41 h 42"/>
                <a:gd name="T14" fmla="*/ 0 w 30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42">
                  <a:moveTo>
                    <a:pt x="28" y="1"/>
                  </a:moveTo>
                  <a:cubicBezTo>
                    <a:pt x="19" y="1"/>
                    <a:pt x="11" y="0"/>
                    <a:pt x="2" y="0"/>
                  </a:cubicBezTo>
                  <a:cubicBezTo>
                    <a:pt x="2" y="5"/>
                    <a:pt x="1" y="11"/>
                    <a:pt x="1" y="16"/>
                  </a:cubicBezTo>
                  <a:cubicBezTo>
                    <a:pt x="7" y="15"/>
                    <a:pt x="13" y="14"/>
                    <a:pt x="19" y="17"/>
                  </a:cubicBezTo>
                  <a:cubicBezTo>
                    <a:pt x="25" y="19"/>
                    <a:pt x="30" y="24"/>
                    <a:pt x="29" y="30"/>
                  </a:cubicBezTo>
                  <a:cubicBezTo>
                    <a:pt x="29" y="35"/>
                    <a:pt x="26" y="38"/>
                    <a:pt x="22" y="40"/>
                  </a:cubicBezTo>
                  <a:cubicBezTo>
                    <a:pt x="18" y="42"/>
                    <a:pt x="14" y="42"/>
                    <a:pt x="10" y="41"/>
                  </a:cubicBezTo>
                  <a:cubicBezTo>
                    <a:pt x="5" y="40"/>
                    <a:pt x="1" y="37"/>
                    <a:pt x="0" y="33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90">
              <a:extLst>
                <a:ext uri="{FF2B5EF4-FFF2-40B4-BE49-F238E27FC236}">
                  <a16:creationId xmlns:a16="http://schemas.microsoft.com/office/drawing/2014/main" id="{51DFDBE4-5358-4E3C-AD0F-60FB9172F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803" y="2767637"/>
              <a:ext cx="441140" cy="482684"/>
            </a:xfrm>
            <a:custGeom>
              <a:avLst/>
              <a:gdLst>
                <a:gd name="T0" fmla="*/ 53 w 116"/>
                <a:gd name="T1" fmla="*/ 123 h 123"/>
                <a:gd name="T2" fmla="*/ 49 w 116"/>
                <a:gd name="T3" fmla="*/ 122 h 123"/>
                <a:gd name="T4" fmla="*/ 42 w 116"/>
                <a:gd name="T5" fmla="*/ 111 h 123"/>
                <a:gd name="T6" fmla="*/ 42 w 116"/>
                <a:gd name="T7" fmla="*/ 97 h 123"/>
                <a:gd name="T8" fmla="*/ 38 w 116"/>
                <a:gd name="T9" fmla="*/ 94 h 123"/>
                <a:gd name="T10" fmla="*/ 31 w 116"/>
                <a:gd name="T11" fmla="*/ 92 h 123"/>
                <a:gd name="T12" fmla="*/ 18 w 116"/>
                <a:gd name="T13" fmla="*/ 87 h 123"/>
                <a:gd name="T14" fmla="*/ 2 w 116"/>
                <a:gd name="T15" fmla="*/ 65 h 123"/>
                <a:gd name="T16" fmla="*/ 0 w 116"/>
                <a:gd name="T17" fmla="*/ 53 h 123"/>
                <a:gd name="T18" fmla="*/ 0 w 116"/>
                <a:gd name="T19" fmla="*/ 40 h 123"/>
                <a:gd name="T20" fmla="*/ 40 w 116"/>
                <a:gd name="T21" fmla="*/ 0 h 123"/>
                <a:gd name="T22" fmla="*/ 76 w 116"/>
                <a:gd name="T23" fmla="*/ 0 h 123"/>
                <a:gd name="T24" fmla="*/ 116 w 116"/>
                <a:gd name="T25" fmla="*/ 40 h 123"/>
                <a:gd name="T26" fmla="*/ 116 w 116"/>
                <a:gd name="T27" fmla="*/ 53 h 123"/>
                <a:gd name="T28" fmla="*/ 60 w 116"/>
                <a:gd name="T29" fmla="*/ 120 h 123"/>
                <a:gd name="T30" fmla="*/ 53 w 116"/>
                <a:gd name="T3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" h="123">
                  <a:moveTo>
                    <a:pt x="53" y="123"/>
                  </a:moveTo>
                  <a:cubicBezTo>
                    <a:pt x="52" y="123"/>
                    <a:pt x="50" y="122"/>
                    <a:pt x="49" y="122"/>
                  </a:cubicBezTo>
                  <a:cubicBezTo>
                    <a:pt x="44" y="120"/>
                    <a:pt x="42" y="116"/>
                    <a:pt x="42" y="111"/>
                  </a:cubicBezTo>
                  <a:cubicBezTo>
                    <a:pt x="42" y="111"/>
                    <a:pt x="42" y="103"/>
                    <a:pt x="42" y="97"/>
                  </a:cubicBezTo>
                  <a:cubicBezTo>
                    <a:pt x="42" y="95"/>
                    <a:pt x="40" y="94"/>
                    <a:pt x="38" y="94"/>
                  </a:cubicBezTo>
                  <a:cubicBezTo>
                    <a:pt x="35" y="93"/>
                    <a:pt x="32" y="93"/>
                    <a:pt x="31" y="92"/>
                  </a:cubicBezTo>
                  <a:cubicBezTo>
                    <a:pt x="27" y="91"/>
                    <a:pt x="22" y="90"/>
                    <a:pt x="18" y="87"/>
                  </a:cubicBezTo>
                  <a:cubicBezTo>
                    <a:pt x="10" y="82"/>
                    <a:pt x="4" y="74"/>
                    <a:pt x="2" y="65"/>
                  </a:cubicBezTo>
                  <a:cubicBezTo>
                    <a:pt x="0" y="61"/>
                    <a:pt x="0" y="57"/>
                    <a:pt x="0" y="5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98" y="0"/>
                    <a:pt x="116" y="18"/>
                    <a:pt x="116" y="40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4" y="90"/>
                    <a:pt x="67" y="116"/>
                    <a:pt x="60" y="120"/>
                  </a:cubicBezTo>
                  <a:cubicBezTo>
                    <a:pt x="58" y="122"/>
                    <a:pt x="56" y="123"/>
                    <a:pt x="53" y="123"/>
                  </a:cubicBezTo>
                  <a:close/>
                </a:path>
              </a:pathLst>
            </a:cu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91">
              <a:extLst>
                <a:ext uri="{FF2B5EF4-FFF2-40B4-BE49-F238E27FC236}">
                  <a16:creationId xmlns:a16="http://schemas.microsoft.com/office/drawing/2014/main" id="{FD1E4321-D7CA-4A0E-9F14-BC34557BE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092" y="2829832"/>
              <a:ext cx="323328" cy="350182"/>
            </a:xfrm>
            <a:custGeom>
              <a:avLst/>
              <a:gdLst>
                <a:gd name="T0" fmla="*/ 39 w 85"/>
                <a:gd name="T1" fmla="*/ 72 h 89"/>
                <a:gd name="T2" fmla="*/ 32 w 85"/>
                <a:gd name="T3" fmla="*/ 63 h 89"/>
                <a:gd name="T4" fmla="*/ 21 w 85"/>
                <a:gd name="T5" fmla="*/ 61 h 89"/>
                <a:gd name="T6" fmla="*/ 2 w 85"/>
                <a:gd name="T7" fmla="*/ 43 h 89"/>
                <a:gd name="T8" fmla="*/ 0 w 85"/>
                <a:gd name="T9" fmla="*/ 35 h 89"/>
                <a:gd name="T10" fmla="*/ 0 w 85"/>
                <a:gd name="T11" fmla="*/ 27 h 89"/>
                <a:gd name="T12" fmla="*/ 30 w 85"/>
                <a:gd name="T13" fmla="*/ 0 h 89"/>
                <a:gd name="T14" fmla="*/ 56 w 85"/>
                <a:gd name="T15" fmla="*/ 0 h 89"/>
                <a:gd name="T16" fmla="*/ 85 w 85"/>
                <a:gd name="T17" fmla="*/ 27 h 89"/>
                <a:gd name="T18" fmla="*/ 85 w 85"/>
                <a:gd name="T19" fmla="*/ 35 h 89"/>
                <a:gd name="T20" fmla="*/ 61 w 85"/>
                <a:gd name="T21" fmla="*/ 77 h 89"/>
                <a:gd name="T22" fmla="*/ 41 w 85"/>
                <a:gd name="T23" fmla="*/ 89 h 89"/>
                <a:gd name="T24" fmla="*/ 39 w 85"/>
                <a:gd name="T25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9">
                  <a:moveTo>
                    <a:pt x="39" y="72"/>
                  </a:moveTo>
                  <a:cubicBezTo>
                    <a:pt x="39" y="68"/>
                    <a:pt x="36" y="64"/>
                    <a:pt x="32" y="63"/>
                  </a:cubicBezTo>
                  <a:cubicBezTo>
                    <a:pt x="28" y="62"/>
                    <a:pt x="23" y="61"/>
                    <a:pt x="21" y="61"/>
                  </a:cubicBezTo>
                  <a:cubicBezTo>
                    <a:pt x="12" y="58"/>
                    <a:pt x="5" y="52"/>
                    <a:pt x="2" y="43"/>
                  </a:cubicBezTo>
                  <a:cubicBezTo>
                    <a:pt x="1" y="41"/>
                    <a:pt x="0" y="38"/>
                    <a:pt x="0" y="3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3" y="0"/>
                    <a:pt x="30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72" y="0"/>
                    <a:pt x="85" y="12"/>
                    <a:pt x="85" y="27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52"/>
                    <a:pt x="73" y="67"/>
                    <a:pt x="61" y="77"/>
                  </a:cubicBezTo>
                  <a:cubicBezTo>
                    <a:pt x="56" y="81"/>
                    <a:pt x="45" y="88"/>
                    <a:pt x="41" y="89"/>
                  </a:cubicBezTo>
                  <a:cubicBezTo>
                    <a:pt x="40" y="89"/>
                    <a:pt x="40" y="80"/>
                    <a:pt x="39" y="72"/>
                  </a:cubicBezTo>
                  <a:close/>
                </a:path>
              </a:pathLst>
            </a:cu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92">
              <a:extLst>
                <a:ext uri="{FF2B5EF4-FFF2-40B4-BE49-F238E27FC236}">
                  <a16:creationId xmlns:a16="http://schemas.microsoft.com/office/drawing/2014/main" id="{56DF621B-278D-49AC-8D01-E6305D3E6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796" y="2916363"/>
              <a:ext cx="147919" cy="8112"/>
            </a:xfrm>
            <a:custGeom>
              <a:avLst/>
              <a:gdLst>
                <a:gd name="T0" fmla="*/ 0 w 39"/>
                <a:gd name="T1" fmla="*/ 2 h 2"/>
                <a:gd name="T2" fmla="*/ 39 w 39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2">
                  <a:moveTo>
                    <a:pt x="0" y="2"/>
                  </a:moveTo>
                  <a:cubicBezTo>
                    <a:pt x="13" y="1"/>
                    <a:pt x="26" y="0"/>
                    <a:pt x="39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93">
              <a:extLst>
                <a:ext uri="{FF2B5EF4-FFF2-40B4-BE49-F238E27FC236}">
                  <a16:creationId xmlns:a16="http://schemas.microsoft.com/office/drawing/2014/main" id="{7346C6CC-BE8A-4E03-89E3-AC08C720C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723" y="2986670"/>
              <a:ext cx="140065" cy="8112"/>
            </a:xfrm>
            <a:custGeom>
              <a:avLst/>
              <a:gdLst>
                <a:gd name="T0" fmla="*/ 0 w 37"/>
                <a:gd name="T1" fmla="*/ 2 h 2"/>
                <a:gd name="T2" fmla="*/ 37 w 37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" h="2">
                  <a:moveTo>
                    <a:pt x="0" y="2"/>
                  </a:moveTo>
                  <a:cubicBezTo>
                    <a:pt x="12" y="1"/>
                    <a:pt x="25" y="0"/>
                    <a:pt x="37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99">
              <a:extLst>
                <a:ext uri="{FF2B5EF4-FFF2-40B4-BE49-F238E27FC236}">
                  <a16:creationId xmlns:a16="http://schemas.microsoft.com/office/drawing/2014/main" id="{A420E297-9DA6-407B-8E7A-E8B8315522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228" y="3473411"/>
              <a:ext cx="371762" cy="435362"/>
            </a:xfrm>
            <a:custGeom>
              <a:avLst/>
              <a:gdLst>
                <a:gd name="T0" fmla="*/ 35 w 98"/>
                <a:gd name="T1" fmla="*/ 6 h 111"/>
                <a:gd name="T2" fmla="*/ 41 w 98"/>
                <a:gd name="T3" fmla="*/ 8 h 111"/>
                <a:gd name="T4" fmla="*/ 60 w 98"/>
                <a:gd name="T5" fmla="*/ 27 h 111"/>
                <a:gd name="T6" fmla="*/ 62 w 98"/>
                <a:gd name="T7" fmla="*/ 42 h 111"/>
                <a:gd name="T8" fmla="*/ 58 w 98"/>
                <a:gd name="T9" fmla="*/ 44 h 111"/>
                <a:gd name="T10" fmla="*/ 48 w 98"/>
                <a:gd name="T11" fmla="*/ 39 h 111"/>
                <a:gd name="T12" fmla="*/ 46 w 98"/>
                <a:gd name="T13" fmla="*/ 38 h 111"/>
                <a:gd name="T14" fmla="*/ 43 w 98"/>
                <a:gd name="T15" fmla="*/ 41 h 111"/>
                <a:gd name="T16" fmla="*/ 43 w 98"/>
                <a:gd name="T17" fmla="*/ 76 h 111"/>
                <a:gd name="T18" fmla="*/ 56 w 98"/>
                <a:gd name="T19" fmla="*/ 89 h 111"/>
                <a:gd name="T20" fmla="*/ 86 w 98"/>
                <a:gd name="T21" fmla="*/ 89 h 111"/>
                <a:gd name="T22" fmla="*/ 92 w 98"/>
                <a:gd name="T23" fmla="*/ 94 h 111"/>
                <a:gd name="T24" fmla="*/ 92 w 98"/>
                <a:gd name="T25" fmla="*/ 100 h 111"/>
                <a:gd name="T26" fmla="*/ 87 w 98"/>
                <a:gd name="T27" fmla="*/ 105 h 111"/>
                <a:gd name="T28" fmla="*/ 51 w 98"/>
                <a:gd name="T29" fmla="*/ 105 h 111"/>
                <a:gd name="T30" fmla="*/ 28 w 98"/>
                <a:gd name="T31" fmla="*/ 82 h 111"/>
                <a:gd name="T32" fmla="*/ 28 w 98"/>
                <a:gd name="T33" fmla="*/ 39 h 111"/>
                <a:gd name="T34" fmla="*/ 25 w 98"/>
                <a:gd name="T35" fmla="*/ 36 h 111"/>
                <a:gd name="T36" fmla="*/ 23 w 98"/>
                <a:gd name="T37" fmla="*/ 37 h 111"/>
                <a:gd name="T38" fmla="*/ 19 w 98"/>
                <a:gd name="T39" fmla="*/ 41 h 111"/>
                <a:gd name="T40" fmla="*/ 13 w 98"/>
                <a:gd name="T41" fmla="*/ 43 h 111"/>
                <a:gd name="T42" fmla="*/ 8 w 98"/>
                <a:gd name="T43" fmla="*/ 41 h 111"/>
                <a:gd name="T44" fmla="*/ 8 w 98"/>
                <a:gd name="T45" fmla="*/ 41 h 111"/>
                <a:gd name="T46" fmla="*/ 8 w 98"/>
                <a:gd name="T47" fmla="*/ 30 h 111"/>
                <a:gd name="T48" fmla="*/ 30 w 98"/>
                <a:gd name="T49" fmla="*/ 8 h 111"/>
                <a:gd name="T50" fmla="*/ 35 w 98"/>
                <a:gd name="T51" fmla="*/ 6 h 111"/>
                <a:gd name="T52" fmla="*/ 35 w 98"/>
                <a:gd name="T53" fmla="*/ 0 h 111"/>
                <a:gd name="T54" fmla="*/ 25 w 98"/>
                <a:gd name="T55" fmla="*/ 4 h 111"/>
                <a:gd name="T56" fmla="*/ 4 w 98"/>
                <a:gd name="T57" fmla="*/ 26 h 111"/>
                <a:gd name="T58" fmla="*/ 0 w 98"/>
                <a:gd name="T59" fmla="*/ 36 h 111"/>
                <a:gd name="T60" fmla="*/ 4 w 98"/>
                <a:gd name="T61" fmla="*/ 45 h 111"/>
                <a:gd name="T62" fmla="*/ 4 w 98"/>
                <a:gd name="T63" fmla="*/ 45 h 111"/>
                <a:gd name="T64" fmla="*/ 4 w 98"/>
                <a:gd name="T65" fmla="*/ 46 h 111"/>
                <a:gd name="T66" fmla="*/ 13 w 98"/>
                <a:gd name="T67" fmla="*/ 49 h 111"/>
                <a:gd name="T68" fmla="*/ 22 w 98"/>
                <a:gd name="T69" fmla="*/ 46 h 111"/>
                <a:gd name="T70" fmla="*/ 22 w 98"/>
                <a:gd name="T71" fmla="*/ 82 h 111"/>
                <a:gd name="T72" fmla="*/ 51 w 98"/>
                <a:gd name="T73" fmla="*/ 111 h 111"/>
                <a:gd name="T74" fmla="*/ 87 w 98"/>
                <a:gd name="T75" fmla="*/ 111 h 111"/>
                <a:gd name="T76" fmla="*/ 98 w 98"/>
                <a:gd name="T77" fmla="*/ 100 h 111"/>
                <a:gd name="T78" fmla="*/ 98 w 98"/>
                <a:gd name="T79" fmla="*/ 94 h 111"/>
                <a:gd name="T80" fmla="*/ 86 w 98"/>
                <a:gd name="T81" fmla="*/ 83 h 111"/>
                <a:gd name="T82" fmla="*/ 56 w 98"/>
                <a:gd name="T83" fmla="*/ 83 h 111"/>
                <a:gd name="T84" fmla="*/ 49 w 98"/>
                <a:gd name="T85" fmla="*/ 76 h 111"/>
                <a:gd name="T86" fmla="*/ 49 w 98"/>
                <a:gd name="T87" fmla="*/ 47 h 111"/>
                <a:gd name="T88" fmla="*/ 58 w 98"/>
                <a:gd name="T89" fmla="*/ 50 h 111"/>
                <a:gd name="T90" fmla="*/ 66 w 98"/>
                <a:gd name="T91" fmla="*/ 47 h 111"/>
                <a:gd name="T92" fmla="*/ 71 w 98"/>
                <a:gd name="T93" fmla="*/ 38 h 111"/>
                <a:gd name="T94" fmla="*/ 64 w 98"/>
                <a:gd name="T95" fmla="*/ 23 h 111"/>
                <a:gd name="T96" fmla="*/ 45 w 98"/>
                <a:gd name="T97" fmla="*/ 4 h 111"/>
                <a:gd name="T98" fmla="*/ 35 w 98"/>
                <a:gd name="T9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8" h="111">
                  <a:moveTo>
                    <a:pt x="35" y="6"/>
                  </a:moveTo>
                  <a:cubicBezTo>
                    <a:pt x="37" y="6"/>
                    <a:pt x="39" y="7"/>
                    <a:pt x="41" y="8"/>
                  </a:cubicBezTo>
                  <a:cubicBezTo>
                    <a:pt x="41" y="8"/>
                    <a:pt x="53" y="20"/>
                    <a:pt x="60" y="27"/>
                  </a:cubicBezTo>
                  <a:cubicBezTo>
                    <a:pt x="64" y="32"/>
                    <a:pt x="68" y="38"/>
                    <a:pt x="62" y="42"/>
                  </a:cubicBezTo>
                  <a:cubicBezTo>
                    <a:pt x="61" y="43"/>
                    <a:pt x="60" y="44"/>
                    <a:pt x="58" y="44"/>
                  </a:cubicBezTo>
                  <a:cubicBezTo>
                    <a:pt x="54" y="44"/>
                    <a:pt x="51" y="41"/>
                    <a:pt x="48" y="39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45" y="38"/>
                    <a:pt x="43" y="39"/>
                    <a:pt x="43" y="41"/>
                  </a:cubicBezTo>
                  <a:cubicBezTo>
                    <a:pt x="43" y="76"/>
                    <a:pt x="43" y="76"/>
                    <a:pt x="43" y="76"/>
                  </a:cubicBezTo>
                  <a:cubicBezTo>
                    <a:pt x="43" y="83"/>
                    <a:pt x="49" y="89"/>
                    <a:pt x="56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9" y="89"/>
                    <a:pt x="92" y="91"/>
                    <a:pt x="92" y="94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2" y="102"/>
                    <a:pt x="89" y="105"/>
                    <a:pt x="87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38" y="105"/>
                    <a:pt x="28" y="94"/>
                    <a:pt x="28" y="82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7"/>
                    <a:pt x="26" y="36"/>
                    <a:pt x="25" y="36"/>
                  </a:cubicBezTo>
                  <a:cubicBezTo>
                    <a:pt x="24" y="36"/>
                    <a:pt x="23" y="37"/>
                    <a:pt x="23" y="37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7" y="42"/>
                    <a:pt x="15" y="43"/>
                    <a:pt x="13" y="43"/>
                  </a:cubicBezTo>
                  <a:cubicBezTo>
                    <a:pt x="12" y="43"/>
                    <a:pt x="10" y="42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5" y="38"/>
                    <a:pt x="5" y="33"/>
                    <a:pt x="8" y="3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7"/>
                    <a:pt x="33" y="6"/>
                    <a:pt x="35" y="6"/>
                  </a:cubicBezTo>
                  <a:moveTo>
                    <a:pt x="35" y="0"/>
                  </a:moveTo>
                  <a:cubicBezTo>
                    <a:pt x="31" y="0"/>
                    <a:pt x="28" y="1"/>
                    <a:pt x="25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" y="28"/>
                    <a:pt x="0" y="32"/>
                    <a:pt x="0" y="36"/>
                  </a:cubicBezTo>
                  <a:cubicBezTo>
                    <a:pt x="0" y="39"/>
                    <a:pt x="1" y="43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7" y="48"/>
                    <a:pt x="10" y="49"/>
                    <a:pt x="13" y="49"/>
                  </a:cubicBezTo>
                  <a:cubicBezTo>
                    <a:pt x="17" y="49"/>
                    <a:pt x="19" y="48"/>
                    <a:pt x="22" y="46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98"/>
                    <a:pt x="35" y="111"/>
                    <a:pt x="51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93" y="111"/>
                    <a:pt x="98" y="106"/>
                    <a:pt x="98" y="100"/>
                  </a:cubicBezTo>
                  <a:cubicBezTo>
                    <a:pt x="98" y="94"/>
                    <a:pt x="98" y="94"/>
                    <a:pt x="98" y="94"/>
                  </a:cubicBezTo>
                  <a:cubicBezTo>
                    <a:pt x="98" y="88"/>
                    <a:pt x="93" y="83"/>
                    <a:pt x="86" y="83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3"/>
                    <a:pt x="49" y="80"/>
                    <a:pt x="49" y="76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52" y="49"/>
                    <a:pt x="55" y="50"/>
                    <a:pt x="58" y="50"/>
                  </a:cubicBezTo>
                  <a:cubicBezTo>
                    <a:pt x="61" y="50"/>
                    <a:pt x="64" y="49"/>
                    <a:pt x="66" y="47"/>
                  </a:cubicBezTo>
                  <a:cubicBezTo>
                    <a:pt x="70" y="44"/>
                    <a:pt x="71" y="40"/>
                    <a:pt x="71" y="38"/>
                  </a:cubicBezTo>
                  <a:cubicBezTo>
                    <a:pt x="72" y="32"/>
                    <a:pt x="68" y="27"/>
                    <a:pt x="64" y="23"/>
                  </a:cubicBezTo>
                  <a:cubicBezTo>
                    <a:pt x="57" y="16"/>
                    <a:pt x="45" y="4"/>
                    <a:pt x="45" y="4"/>
                  </a:cubicBezTo>
                  <a:cubicBezTo>
                    <a:pt x="42" y="1"/>
                    <a:pt x="39" y="0"/>
                    <a:pt x="35" y="0"/>
                  </a:cubicBezTo>
                  <a:close/>
                </a:path>
              </a:pathLst>
            </a:custGeom>
            <a:noFill/>
            <a:ln w="3175">
              <a:solidFill>
                <a:srgbClr val="719FC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100">
              <a:extLst>
                <a:ext uri="{FF2B5EF4-FFF2-40B4-BE49-F238E27FC236}">
                  <a16:creationId xmlns:a16="http://schemas.microsoft.com/office/drawing/2014/main" id="{2C6473A1-2C87-4BF1-80E2-A9B170CB5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0997" y="3399047"/>
              <a:ext cx="373071" cy="435362"/>
            </a:xfrm>
            <a:custGeom>
              <a:avLst/>
              <a:gdLst>
                <a:gd name="T0" fmla="*/ 47 w 98"/>
                <a:gd name="T1" fmla="*/ 6 h 111"/>
                <a:gd name="T2" fmla="*/ 70 w 98"/>
                <a:gd name="T3" fmla="*/ 29 h 111"/>
                <a:gd name="T4" fmla="*/ 70 w 98"/>
                <a:gd name="T5" fmla="*/ 71 h 111"/>
                <a:gd name="T6" fmla="*/ 73 w 98"/>
                <a:gd name="T7" fmla="*/ 74 h 111"/>
                <a:gd name="T8" fmla="*/ 75 w 98"/>
                <a:gd name="T9" fmla="*/ 73 h 111"/>
                <a:gd name="T10" fmla="*/ 78 w 98"/>
                <a:gd name="T11" fmla="*/ 70 h 111"/>
                <a:gd name="T12" fmla="*/ 84 w 98"/>
                <a:gd name="T13" fmla="*/ 67 h 111"/>
                <a:gd name="T14" fmla="*/ 89 w 98"/>
                <a:gd name="T15" fmla="*/ 69 h 111"/>
                <a:gd name="T16" fmla="*/ 89 w 98"/>
                <a:gd name="T17" fmla="*/ 69 h 111"/>
                <a:gd name="T18" fmla="*/ 89 w 98"/>
                <a:gd name="T19" fmla="*/ 81 h 111"/>
                <a:gd name="T20" fmla="*/ 68 w 98"/>
                <a:gd name="T21" fmla="*/ 102 h 111"/>
                <a:gd name="T22" fmla="*/ 62 w 98"/>
                <a:gd name="T23" fmla="*/ 105 h 111"/>
                <a:gd name="T24" fmla="*/ 57 w 98"/>
                <a:gd name="T25" fmla="*/ 102 h 111"/>
                <a:gd name="T26" fmla="*/ 37 w 98"/>
                <a:gd name="T27" fmla="*/ 83 h 111"/>
                <a:gd name="T28" fmla="*/ 35 w 98"/>
                <a:gd name="T29" fmla="*/ 68 h 111"/>
                <a:gd name="T30" fmla="*/ 39 w 98"/>
                <a:gd name="T31" fmla="*/ 67 h 111"/>
                <a:gd name="T32" fmla="*/ 49 w 98"/>
                <a:gd name="T33" fmla="*/ 72 h 111"/>
                <a:gd name="T34" fmla="*/ 51 w 98"/>
                <a:gd name="T35" fmla="*/ 73 h 111"/>
                <a:gd name="T36" fmla="*/ 54 w 98"/>
                <a:gd name="T37" fmla="*/ 70 h 111"/>
                <a:gd name="T38" fmla="*/ 54 w 98"/>
                <a:gd name="T39" fmla="*/ 34 h 111"/>
                <a:gd name="T40" fmla="*/ 41 w 98"/>
                <a:gd name="T41" fmla="*/ 21 h 111"/>
                <a:gd name="T42" fmla="*/ 11 w 98"/>
                <a:gd name="T43" fmla="*/ 21 h 111"/>
                <a:gd name="T44" fmla="*/ 6 w 98"/>
                <a:gd name="T45" fmla="*/ 16 h 111"/>
                <a:gd name="T46" fmla="*/ 6 w 98"/>
                <a:gd name="T47" fmla="*/ 11 h 111"/>
                <a:gd name="T48" fmla="*/ 11 w 98"/>
                <a:gd name="T49" fmla="*/ 6 h 111"/>
                <a:gd name="T50" fmla="*/ 47 w 98"/>
                <a:gd name="T51" fmla="*/ 6 h 111"/>
                <a:gd name="T52" fmla="*/ 47 w 98"/>
                <a:gd name="T53" fmla="*/ 0 h 111"/>
                <a:gd name="T54" fmla="*/ 11 w 98"/>
                <a:gd name="T55" fmla="*/ 0 h 111"/>
                <a:gd name="T56" fmla="*/ 0 w 98"/>
                <a:gd name="T57" fmla="*/ 11 h 111"/>
                <a:gd name="T58" fmla="*/ 0 w 98"/>
                <a:gd name="T59" fmla="*/ 16 h 111"/>
                <a:gd name="T60" fmla="*/ 11 w 98"/>
                <a:gd name="T61" fmla="*/ 27 h 111"/>
                <a:gd name="T62" fmla="*/ 41 w 98"/>
                <a:gd name="T63" fmla="*/ 27 h 111"/>
                <a:gd name="T64" fmla="*/ 48 w 98"/>
                <a:gd name="T65" fmla="*/ 34 h 111"/>
                <a:gd name="T66" fmla="*/ 48 w 98"/>
                <a:gd name="T67" fmla="*/ 63 h 111"/>
                <a:gd name="T68" fmla="*/ 39 w 98"/>
                <a:gd name="T69" fmla="*/ 61 h 111"/>
                <a:gd name="T70" fmla="*/ 31 w 98"/>
                <a:gd name="T71" fmla="*/ 64 h 111"/>
                <a:gd name="T72" fmla="*/ 26 w 98"/>
                <a:gd name="T73" fmla="*/ 73 h 111"/>
                <a:gd name="T74" fmla="*/ 33 w 98"/>
                <a:gd name="T75" fmla="*/ 87 h 111"/>
                <a:gd name="T76" fmla="*/ 52 w 98"/>
                <a:gd name="T77" fmla="*/ 107 h 111"/>
                <a:gd name="T78" fmla="*/ 62 w 98"/>
                <a:gd name="T79" fmla="*/ 111 h 111"/>
                <a:gd name="T80" fmla="*/ 72 w 98"/>
                <a:gd name="T81" fmla="*/ 107 h 111"/>
                <a:gd name="T82" fmla="*/ 94 w 98"/>
                <a:gd name="T83" fmla="*/ 85 h 111"/>
                <a:gd name="T84" fmla="*/ 98 w 98"/>
                <a:gd name="T85" fmla="*/ 75 h 111"/>
                <a:gd name="T86" fmla="*/ 93 w 98"/>
                <a:gd name="T87" fmla="*/ 65 h 111"/>
                <a:gd name="T88" fmla="*/ 84 w 98"/>
                <a:gd name="T89" fmla="*/ 61 h 111"/>
                <a:gd name="T90" fmla="*/ 76 w 98"/>
                <a:gd name="T91" fmla="*/ 64 h 111"/>
                <a:gd name="T92" fmla="*/ 76 w 98"/>
                <a:gd name="T93" fmla="*/ 29 h 111"/>
                <a:gd name="T94" fmla="*/ 47 w 98"/>
                <a:gd name="T9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" h="111">
                  <a:moveTo>
                    <a:pt x="47" y="6"/>
                  </a:moveTo>
                  <a:cubicBezTo>
                    <a:pt x="59" y="6"/>
                    <a:pt x="70" y="16"/>
                    <a:pt x="70" y="29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71" y="74"/>
                    <a:pt x="73" y="74"/>
                  </a:cubicBezTo>
                  <a:cubicBezTo>
                    <a:pt x="73" y="74"/>
                    <a:pt x="74" y="74"/>
                    <a:pt x="75" y="73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80" y="68"/>
                    <a:pt x="82" y="67"/>
                    <a:pt x="84" y="67"/>
                  </a:cubicBezTo>
                  <a:cubicBezTo>
                    <a:pt x="86" y="67"/>
                    <a:pt x="88" y="68"/>
                    <a:pt x="89" y="69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92" y="72"/>
                    <a:pt x="92" y="78"/>
                    <a:pt x="89" y="81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6" y="104"/>
                    <a:pt x="64" y="105"/>
                    <a:pt x="62" y="105"/>
                  </a:cubicBezTo>
                  <a:cubicBezTo>
                    <a:pt x="60" y="105"/>
                    <a:pt x="58" y="104"/>
                    <a:pt x="57" y="102"/>
                  </a:cubicBezTo>
                  <a:cubicBezTo>
                    <a:pt x="57" y="102"/>
                    <a:pt x="44" y="91"/>
                    <a:pt x="37" y="83"/>
                  </a:cubicBezTo>
                  <a:cubicBezTo>
                    <a:pt x="33" y="79"/>
                    <a:pt x="29" y="73"/>
                    <a:pt x="35" y="68"/>
                  </a:cubicBezTo>
                  <a:cubicBezTo>
                    <a:pt x="36" y="67"/>
                    <a:pt x="38" y="67"/>
                    <a:pt x="39" y="67"/>
                  </a:cubicBezTo>
                  <a:cubicBezTo>
                    <a:pt x="43" y="67"/>
                    <a:pt x="47" y="69"/>
                    <a:pt x="49" y="72"/>
                  </a:cubicBezTo>
                  <a:cubicBezTo>
                    <a:pt x="50" y="73"/>
                    <a:pt x="50" y="73"/>
                    <a:pt x="51" y="73"/>
                  </a:cubicBezTo>
                  <a:cubicBezTo>
                    <a:pt x="53" y="73"/>
                    <a:pt x="54" y="72"/>
                    <a:pt x="54" y="70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27"/>
                    <a:pt x="48" y="21"/>
                    <a:pt x="4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8" y="21"/>
                    <a:pt x="6" y="19"/>
                    <a:pt x="6" y="16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8"/>
                    <a:pt x="8" y="6"/>
                    <a:pt x="11" y="6"/>
                  </a:cubicBezTo>
                  <a:cubicBezTo>
                    <a:pt x="47" y="6"/>
                    <a:pt x="47" y="6"/>
                    <a:pt x="47" y="6"/>
                  </a:cubicBezTo>
                  <a:moveTo>
                    <a:pt x="4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2"/>
                    <a:pt x="5" y="27"/>
                    <a:pt x="1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5" y="27"/>
                    <a:pt x="48" y="30"/>
                    <a:pt x="48" y="34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46" y="62"/>
                    <a:pt x="43" y="61"/>
                    <a:pt x="39" y="61"/>
                  </a:cubicBezTo>
                  <a:cubicBezTo>
                    <a:pt x="36" y="61"/>
                    <a:pt x="33" y="62"/>
                    <a:pt x="31" y="64"/>
                  </a:cubicBezTo>
                  <a:cubicBezTo>
                    <a:pt x="27" y="67"/>
                    <a:pt x="26" y="70"/>
                    <a:pt x="26" y="73"/>
                  </a:cubicBezTo>
                  <a:cubicBezTo>
                    <a:pt x="26" y="79"/>
                    <a:pt x="30" y="84"/>
                    <a:pt x="33" y="87"/>
                  </a:cubicBezTo>
                  <a:cubicBezTo>
                    <a:pt x="40" y="95"/>
                    <a:pt x="52" y="106"/>
                    <a:pt x="52" y="107"/>
                  </a:cubicBezTo>
                  <a:cubicBezTo>
                    <a:pt x="55" y="109"/>
                    <a:pt x="58" y="111"/>
                    <a:pt x="62" y="111"/>
                  </a:cubicBezTo>
                  <a:cubicBezTo>
                    <a:pt x="66" y="111"/>
                    <a:pt x="69" y="109"/>
                    <a:pt x="72" y="107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96" y="82"/>
                    <a:pt x="98" y="79"/>
                    <a:pt x="98" y="75"/>
                  </a:cubicBezTo>
                  <a:cubicBezTo>
                    <a:pt x="98" y="71"/>
                    <a:pt x="96" y="68"/>
                    <a:pt x="93" y="65"/>
                  </a:cubicBezTo>
                  <a:cubicBezTo>
                    <a:pt x="90" y="63"/>
                    <a:pt x="87" y="61"/>
                    <a:pt x="84" y="61"/>
                  </a:cubicBezTo>
                  <a:cubicBezTo>
                    <a:pt x="81" y="61"/>
                    <a:pt x="78" y="62"/>
                    <a:pt x="76" y="64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13"/>
                    <a:pt x="63" y="0"/>
                    <a:pt x="47" y="0"/>
                  </a:cubicBezTo>
                  <a:close/>
                </a:path>
              </a:pathLst>
            </a:custGeom>
            <a:noFill/>
            <a:ln w="3175">
              <a:solidFill>
                <a:srgbClr val="719FC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101">
              <a:extLst>
                <a:ext uri="{FF2B5EF4-FFF2-40B4-BE49-F238E27FC236}">
                  <a16:creationId xmlns:a16="http://schemas.microsoft.com/office/drawing/2014/main" id="{A1B8B69F-676C-4B74-9D85-82CD3C114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6203" y="3516677"/>
              <a:ext cx="426741" cy="443475"/>
            </a:xfrm>
            <a:custGeom>
              <a:avLst/>
              <a:gdLst>
                <a:gd name="T0" fmla="*/ 79 w 112"/>
                <a:gd name="T1" fmla="*/ 0 h 113"/>
                <a:gd name="T2" fmla="*/ 33 w 112"/>
                <a:gd name="T3" fmla="*/ 0 h 113"/>
                <a:gd name="T4" fmla="*/ 0 w 112"/>
                <a:gd name="T5" fmla="*/ 34 h 113"/>
                <a:gd name="T6" fmla="*/ 0 w 112"/>
                <a:gd name="T7" fmla="*/ 79 h 113"/>
                <a:gd name="T8" fmla="*/ 33 w 112"/>
                <a:gd name="T9" fmla="*/ 113 h 113"/>
                <a:gd name="T10" fmla="*/ 79 w 112"/>
                <a:gd name="T11" fmla="*/ 113 h 113"/>
                <a:gd name="T12" fmla="*/ 112 w 112"/>
                <a:gd name="T13" fmla="*/ 79 h 113"/>
                <a:gd name="T14" fmla="*/ 112 w 112"/>
                <a:gd name="T15" fmla="*/ 34 h 113"/>
                <a:gd name="T16" fmla="*/ 79 w 112"/>
                <a:gd name="T1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113">
                  <a:moveTo>
                    <a:pt x="79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98"/>
                    <a:pt x="15" y="113"/>
                    <a:pt x="33" y="113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97" y="113"/>
                    <a:pt x="112" y="98"/>
                    <a:pt x="112" y="79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15"/>
                    <a:pt x="97" y="0"/>
                    <a:pt x="79" y="0"/>
                  </a:cubicBezTo>
                  <a:close/>
                </a:path>
              </a:pathLst>
            </a:cu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02">
              <a:extLst>
                <a:ext uri="{FF2B5EF4-FFF2-40B4-BE49-F238E27FC236}">
                  <a16:creationId xmlns:a16="http://schemas.microsoft.com/office/drawing/2014/main" id="{FEBC06E2-A1CF-49F4-AE6D-A118B262E5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3715" y="3559943"/>
              <a:ext cx="107340" cy="109516"/>
            </a:xfrm>
            <a:custGeom>
              <a:avLst/>
              <a:gdLst>
                <a:gd name="T0" fmla="*/ 14 w 28"/>
                <a:gd name="T1" fmla="*/ 6 h 28"/>
                <a:gd name="T2" fmla="*/ 22 w 28"/>
                <a:gd name="T3" fmla="*/ 14 h 28"/>
                <a:gd name="T4" fmla="*/ 14 w 28"/>
                <a:gd name="T5" fmla="*/ 22 h 28"/>
                <a:gd name="T6" fmla="*/ 6 w 28"/>
                <a:gd name="T7" fmla="*/ 14 h 28"/>
                <a:gd name="T8" fmla="*/ 14 w 28"/>
                <a:gd name="T9" fmla="*/ 6 h 28"/>
                <a:gd name="T10" fmla="*/ 14 w 28"/>
                <a:gd name="T11" fmla="*/ 0 h 28"/>
                <a:gd name="T12" fmla="*/ 0 w 28"/>
                <a:gd name="T13" fmla="*/ 14 h 28"/>
                <a:gd name="T14" fmla="*/ 14 w 28"/>
                <a:gd name="T15" fmla="*/ 28 h 28"/>
                <a:gd name="T16" fmla="*/ 28 w 28"/>
                <a:gd name="T17" fmla="*/ 14 h 28"/>
                <a:gd name="T18" fmla="*/ 14 w 28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6"/>
                  </a:moveTo>
                  <a:cubicBezTo>
                    <a:pt x="19" y="6"/>
                    <a:pt x="22" y="10"/>
                    <a:pt x="22" y="14"/>
                  </a:cubicBezTo>
                  <a:cubicBezTo>
                    <a:pt x="22" y="19"/>
                    <a:pt x="19" y="22"/>
                    <a:pt x="14" y="22"/>
                  </a:cubicBezTo>
                  <a:cubicBezTo>
                    <a:pt x="10" y="22"/>
                    <a:pt x="6" y="19"/>
                    <a:pt x="6" y="14"/>
                  </a:cubicBezTo>
                  <a:cubicBezTo>
                    <a:pt x="6" y="10"/>
                    <a:pt x="10" y="6"/>
                    <a:pt x="14" y="6"/>
                  </a:cubicBezTo>
                  <a:moveTo>
                    <a:pt x="14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</a:path>
              </a:pathLst>
            </a:custGeom>
            <a:noFill/>
            <a:ln w="3175">
              <a:solidFill>
                <a:srgbClr val="719FC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03">
              <a:extLst>
                <a:ext uri="{FF2B5EF4-FFF2-40B4-BE49-F238E27FC236}">
                  <a16:creationId xmlns:a16="http://schemas.microsoft.com/office/drawing/2014/main" id="{1D93C988-C47F-4BD8-ADFF-BEEF60D20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6203" y="3516677"/>
              <a:ext cx="426741" cy="443475"/>
            </a:xfrm>
            <a:custGeom>
              <a:avLst/>
              <a:gdLst>
                <a:gd name="T0" fmla="*/ 79 w 112"/>
                <a:gd name="T1" fmla="*/ 0 h 113"/>
                <a:gd name="T2" fmla="*/ 33 w 112"/>
                <a:gd name="T3" fmla="*/ 0 h 113"/>
                <a:gd name="T4" fmla="*/ 0 w 112"/>
                <a:gd name="T5" fmla="*/ 34 h 113"/>
                <a:gd name="T6" fmla="*/ 0 w 112"/>
                <a:gd name="T7" fmla="*/ 79 h 113"/>
                <a:gd name="T8" fmla="*/ 33 w 112"/>
                <a:gd name="T9" fmla="*/ 113 h 113"/>
                <a:gd name="T10" fmla="*/ 79 w 112"/>
                <a:gd name="T11" fmla="*/ 113 h 113"/>
                <a:gd name="T12" fmla="*/ 112 w 112"/>
                <a:gd name="T13" fmla="*/ 79 h 113"/>
                <a:gd name="T14" fmla="*/ 112 w 112"/>
                <a:gd name="T15" fmla="*/ 34 h 113"/>
                <a:gd name="T16" fmla="*/ 79 w 112"/>
                <a:gd name="T1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113">
                  <a:moveTo>
                    <a:pt x="79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98"/>
                    <a:pt x="15" y="113"/>
                    <a:pt x="33" y="113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97" y="113"/>
                    <a:pt x="112" y="98"/>
                    <a:pt x="112" y="79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15"/>
                    <a:pt x="97" y="0"/>
                    <a:pt x="79" y="0"/>
                  </a:cubicBezTo>
                  <a:close/>
                </a:path>
              </a:pathLst>
            </a:cu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Oval 104">
              <a:extLst>
                <a:ext uri="{FF2B5EF4-FFF2-40B4-BE49-F238E27FC236}">
                  <a16:creationId xmlns:a16="http://schemas.microsoft.com/office/drawing/2014/main" id="{1D73DB84-B845-4F68-AE00-6577AF7AE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7942" y="3658642"/>
              <a:ext cx="175409" cy="179823"/>
            </a:xfrm>
            <a:prstGeom prst="ellipse">
              <a:avLst/>
            </a:pr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105">
              <a:extLst>
                <a:ext uri="{FF2B5EF4-FFF2-40B4-BE49-F238E27FC236}">
                  <a16:creationId xmlns:a16="http://schemas.microsoft.com/office/drawing/2014/main" id="{2007E0DB-1E89-4D2E-85B2-E2C1A5B51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800" y="3580223"/>
              <a:ext cx="311547" cy="321790"/>
            </a:xfrm>
            <a:custGeom>
              <a:avLst/>
              <a:gdLst>
                <a:gd name="T0" fmla="*/ 67 w 82"/>
                <a:gd name="T1" fmla="*/ 2 h 82"/>
                <a:gd name="T2" fmla="*/ 58 w 82"/>
                <a:gd name="T3" fmla="*/ 0 h 82"/>
                <a:gd name="T4" fmla="*/ 25 w 82"/>
                <a:gd name="T5" fmla="*/ 0 h 82"/>
                <a:gd name="T6" fmla="*/ 0 w 82"/>
                <a:gd name="T7" fmla="*/ 24 h 82"/>
                <a:gd name="T8" fmla="*/ 0 w 82"/>
                <a:gd name="T9" fmla="*/ 57 h 82"/>
                <a:gd name="T10" fmla="*/ 25 w 82"/>
                <a:gd name="T11" fmla="*/ 82 h 82"/>
                <a:gd name="T12" fmla="*/ 58 w 82"/>
                <a:gd name="T13" fmla="*/ 82 h 82"/>
                <a:gd name="T14" fmla="*/ 82 w 82"/>
                <a:gd name="T15" fmla="*/ 57 h 82"/>
                <a:gd name="T16" fmla="*/ 82 w 82"/>
                <a:gd name="T17" fmla="*/ 24 h 82"/>
                <a:gd name="T18" fmla="*/ 80 w 82"/>
                <a:gd name="T19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82">
                  <a:moveTo>
                    <a:pt x="67" y="2"/>
                  </a:moveTo>
                  <a:cubicBezTo>
                    <a:pt x="64" y="0"/>
                    <a:pt x="61" y="0"/>
                    <a:pt x="5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71"/>
                    <a:pt x="11" y="82"/>
                    <a:pt x="25" y="82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71" y="82"/>
                    <a:pt x="82" y="71"/>
                    <a:pt x="82" y="57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1"/>
                    <a:pt x="81" y="18"/>
                    <a:pt x="80" y="15"/>
                  </a:cubicBezTo>
                </a:path>
              </a:pathLst>
            </a:cu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Oval 106">
              <a:extLst>
                <a:ext uri="{FF2B5EF4-FFF2-40B4-BE49-F238E27FC236}">
                  <a16:creationId xmlns:a16="http://schemas.microsoft.com/office/drawing/2014/main" id="{FD270010-6E93-4DF3-8CF3-34746615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508" y="4552352"/>
              <a:ext cx="289293" cy="298804"/>
            </a:xfrm>
            <a:prstGeom prst="ellipse">
              <a:avLst/>
            </a:pr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107">
              <a:extLst>
                <a:ext uri="{FF2B5EF4-FFF2-40B4-BE49-F238E27FC236}">
                  <a16:creationId xmlns:a16="http://schemas.microsoft.com/office/drawing/2014/main" id="{46AED996-6DE9-46DA-BAF4-F5481E6BD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067" y="4611843"/>
              <a:ext cx="98176" cy="86532"/>
            </a:xfrm>
            <a:custGeom>
              <a:avLst/>
              <a:gdLst>
                <a:gd name="T0" fmla="*/ 0 w 26"/>
                <a:gd name="T1" fmla="*/ 4 h 22"/>
                <a:gd name="T2" fmla="*/ 16 w 26"/>
                <a:gd name="T3" fmla="*/ 1 h 22"/>
                <a:gd name="T4" fmla="*/ 25 w 26"/>
                <a:gd name="T5" fmla="*/ 7 h 22"/>
                <a:gd name="T6" fmla="*/ 24 w 26"/>
                <a:gd name="T7" fmla="*/ 16 h 22"/>
                <a:gd name="T8" fmla="*/ 16 w 26"/>
                <a:gd name="T9" fmla="*/ 21 h 22"/>
                <a:gd name="T10" fmla="*/ 6 w 26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2">
                  <a:moveTo>
                    <a:pt x="0" y="4"/>
                  </a:moveTo>
                  <a:cubicBezTo>
                    <a:pt x="5" y="2"/>
                    <a:pt x="10" y="0"/>
                    <a:pt x="16" y="1"/>
                  </a:cubicBezTo>
                  <a:cubicBezTo>
                    <a:pt x="19" y="2"/>
                    <a:pt x="23" y="3"/>
                    <a:pt x="25" y="7"/>
                  </a:cubicBezTo>
                  <a:cubicBezTo>
                    <a:pt x="26" y="9"/>
                    <a:pt x="26" y="13"/>
                    <a:pt x="24" y="16"/>
                  </a:cubicBezTo>
                  <a:cubicBezTo>
                    <a:pt x="22" y="18"/>
                    <a:pt x="19" y="20"/>
                    <a:pt x="16" y="21"/>
                  </a:cubicBezTo>
                  <a:cubicBezTo>
                    <a:pt x="13" y="22"/>
                    <a:pt x="9" y="22"/>
                    <a:pt x="6" y="22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108">
              <a:extLst>
                <a:ext uri="{FF2B5EF4-FFF2-40B4-BE49-F238E27FC236}">
                  <a16:creationId xmlns:a16="http://schemas.microsoft.com/office/drawing/2014/main" id="{C66E312A-0073-43A0-A8C6-BF060F799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921" y="4694318"/>
              <a:ext cx="128284" cy="98700"/>
            </a:xfrm>
            <a:custGeom>
              <a:avLst/>
              <a:gdLst>
                <a:gd name="T0" fmla="*/ 6 w 34"/>
                <a:gd name="T1" fmla="*/ 1 h 25"/>
                <a:gd name="T2" fmla="*/ 16 w 34"/>
                <a:gd name="T3" fmla="*/ 1 h 25"/>
                <a:gd name="T4" fmla="*/ 25 w 34"/>
                <a:gd name="T5" fmla="*/ 4 h 25"/>
                <a:gd name="T6" fmla="*/ 17 w 34"/>
                <a:gd name="T7" fmla="*/ 24 h 25"/>
                <a:gd name="T8" fmla="*/ 0 w 34"/>
                <a:gd name="T9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5">
                  <a:moveTo>
                    <a:pt x="6" y="1"/>
                  </a:moveTo>
                  <a:cubicBezTo>
                    <a:pt x="9" y="0"/>
                    <a:pt x="12" y="0"/>
                    <a:pt x="16" y="1"/>
                  </a:cubicBezTo>
                  <a:cubicBezTo>
                    <a:pt x="19" y="1"/>
                    <a:pt x="23" y="2"/>
                    <a:pt x="25" y="4"/>
                  </a:cubicBezTo>
                  <a:cubicBezTo>
                    <a:pt x="34" y="11"/>
                    <a:pt x="25" y="22"/>
                    <a:pt x="17" y="24"/>
                  </a:cubicBezTo>
                  <a:cubicBezTo>
                    <a:pt x="10" y="25"/>
                    <a:pt x="3" y="22"/>
                    <a:pt x="0" y="16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09">
              <a:extLst>
                <a:ext uri="{FF2B5EF4-FFF2-40B4-BE49-F238E27FC236}">
                  <a16:creationId xmlns:a16="http://schemas.microsoft.com/office/drawing/2014/main" id="{0EB9894F-81C5-4D38-8234-9757F8445A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3431" y="3190831"/>
              <a:ext cx="396633" cy="730111"/>
            </a:xfrm>
            <a:custGeom>
              <a:avLst/>
              <a:gdLst>
                <a:gd name="T0" fmla="*/ 93 w 104"/>
                <a:gd name="T1" fmla="*/ 0 h 186"/>
                <a:gd name="T2" fmla="*/ 13 w 104"/>
                <a:gd name="T3" fmla="*/ 0 h 186"/>
                <a:gd name="T4" fmla="*/ 0 w 104"/>
                <a:gd name="T5" fmla="*/ 13 h 186"/>
                <a:gd name="T6" fmla="*/ 0 w 104"/>
                <a:gd name="T7" fmla="*/ 172 h 186"/>
                <a:gd name="T8" fmla="*/ 13 w 104"/>
                <a:gd name="T9" fmla="*/ 186 h 186"/>
                <a:gd name="T10" fmla="*/ 90 w 104"/>
                <a:gd name="T11" fmla="*/ 186 h 186"/>
                <a:gd name="T12" fmla="*/ 103 w 104"/>
                <a:gd name="T13" fmla="*/ 172 h 186"/>
                <a:gd name="T14" fmla="*/ 103 w 104"/>
                <a:gd name="T15" fmla="*/ 13 h 186"/>
                <a:gd name="T16" fmla="*/ 93 w 104"/>
                <a:gd name="T17" fmla="*/ 0 h 186"/>
                <a:gd name="T18" fmla="*/ 52 w 104"/>
                <a:gd name="T19" fmla="*/ 173 h 186"/>
                <a:gd name="T20" fmla="*/ 43 w 104"/>
                <a:gd name="T21" fmla="*/ 164 h 186"/>
                <a:gd name="T22" fmla="*/ 52 w 104"/>
                <a:gd name="T23" fmla="*/ 156 h 186"/>
                <a:gd name="T24" fmla="*/ 60 w 104"/>
                <a:gd name="T25" fmla="*/ 164 h 186"/>
                <a:gd name="T26" fmla="*/ 52 w 104"/>
                <a:gd name="T27" fmla="*/ 173 h 186"/>
                <a:gd name="T28" fmla="*/ 81 w 104"/>
                <a:gd name="T29" fmla="*/ 144 h 186"/>
                <a:gd name="T30" fmla="*/ 21 w 104"/>
                <a:gd name="T31" fmla="*/ 144 h 186"/>
                <a:gd name="T32" fmla="*/ 13 w 104"/>
                <a:gd name="T33" fmla="*/ 136 h 186"/>
                <a:gd name="T34" fmla="*/ 13 w 104"/>
                <a:gd name="T35" fmla="*/ 35 h 186"/>
                <a:gd name="T36" fmla="*/ 21 w 104"/>
                <a:gd name="T37" fmla="*/ 27 h 186"/>
                <a:gd name="T38" fmla="*/ 82 w 104"/>
                <a:gd name="T39" fmla="*/ 27 h 186"/>
                <a:gd name="T40" fmla="*/ 90 w 104"/>
                <a:gd name="T41" fmla="*/ 35 h 186"/>
                <a:gd name="T42" fmla="*/ 89 w 104"/>
                <a:gd name="T43" fmla="*/ 137 h 186"/>
                <a:gd name="T44" fmla="*/ 81 w 104"/>
                <a:gd name="T45" fmla="*/ 144 h 186"/>
                <a:gd name="T46" fmla="*/ 93 w 104"/>
                <a:gd name="T47" fmla="*/ 144 h 186"/>
                <a:gd name="T48" fmla="*/ 93 w 104"/>
                <a:gd name="T49" fmla="*/ 14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" h="186">
                  <a:moveTo>
                    <a:pt x="9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0"/>
                    <a:pt x="6" y="186"/>
                    <a:pt x="13" y="186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97" y="186"/>
                    <a:pt x="103" y="180"/>
                    <a:pt x="103" y="17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"/>
                    <a:pt x="93" y="0"/>
                    <a:pt x="93" y="0"/>
                  </a:cubicBezTo>
                  <a:close/>
                  <a:moveTo>
                    <a:pt x="52" y="173"/>
                  </a:moveTo>
                  <a:cubicBezTo>
                    <a:pt x="47" y="173"/>
                    <a:pt x="43" y="169"/>
                    <a:pt x="43" y="164"/>
                  </a:cubicBezTo>
                  <a:cubicBezTo>
                    <a:pt x="43" y="160"/>
                    <a:pt x="47" y="156"/>
                    <a:pt x="52" y="156"/>
                  </a:cubicBezTo>
                  <a:cubicBezTo>
                    <a:pt x="56" y="156"/>
                    <a:pt x="60" y="160"/>
                    <a:pt x="60" y="164"/>
                  </a:cubicBezTo>
                  <a:cubicBezTo>
                    <a:pt x="60" y="169"/>
                    <a:pt x="56" y="173"/>
                    <a:pt x="52" y="173"/>
                  </a:cubicBezTo>
                  <a:close/>
                  <a:moveTo>
                    <a:pt x="81" y="144"/>
                  </a:moveTo>
                  <a:cubicBezTo>
                    <a:pt x="21" y="144"/>
                    <a:pt x="21" y="144"/>
                    <a:pt x="21" y="144"/>
                  </a:cubicBezTo>
                  <a:cubicBezTo>
                    <a:pt x="16" y="144"/>
                    <a:pt x="13" y="140"/>
                    <a:pt x="13" y="13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1"/>
                    <a:pt x="17" y="27"/>
                    <a:pt x="21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6" y="27"/>
                    <a:pt x="90" y="31"/>
                    <a:pt x="90" y="35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41"/>
                    <a:pt x="85" y="144"/>
                    <a:pt x="81" y="144"/>
                  </a:cubicBezTo>
                  <a:close/>
                  <a:moveTo>
                    <a:pt x="93" y="144"/>
                  </a:moveTo>
                  <a:cubicBezTo>
                    <a:pt x="93" y="144"/>
                    <a:pt x="93" y="144"/>
                    <a:pt x="93" y="144"/>
                  </a:cubicBezTo>
                </a:path>
              </a:pathLst>
            </a:cu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Line 110">
              <a:extLst>
                <a:ext uri="{FF2B5EF4-FFF2-40B4-BE49-F238E27FC236}">
                  <a16:creationId xmlns:a16="http://schemas.microsoft.com/office/drawing/2014/main" id="{C064A1B8-BBB0-4349-BE74-EC9D8374D0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1136" y="3347669"/>
              <a:ext cx="201589" cy="255538"/>
            </a:xfrm>
            <a:prstGeom prst="line">
              <a:avLst/>
            </a:prstGeom>
            <a:solidFill>
              <a:schemeClr val="bg1"/>
            </a:solidFill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Line 111">
              <a:extLst>
                <a:ext uri="{FF2B5EF4-FFF2-40B4-BE49-F238E27FC236}">
                  <a16:creationId xmlns:a16="http://schemas.microsoft.com/office/drawing/2014/main" id="{DA569F2B-BF2E-41AA-98A9-4BD17DE7D0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49205" y="3442313"/>
              <a:ext cx="137447" cy="164951"/>
            </a:xfrm>
            <a:prstGeom prst="line">
              <a:avLst/>
            </a:prstGeom>
            <a:solidFill>
              <a:schemeClr val="bg1"/>
            </a:solidFill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Line 112">
              <a:extLst>
                <a:ext uri="{FF2B5EF4-FFF2-40B4-BE49-F238E27FC236}">
                  <a16:creationId xmlns:a16="http://schemas.microsoft.com/office/drawing/2014/main" id="{52134E53-CE74-482A-BB6C-198E519E65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9097" y="3242209"/>
              <a:ext cx="137447" cy="0"/>
            </a:xfrm>
            <a:prstGeom prst="line">
              <a:avLst/>
            </a:prstGeom>
            <a:solidFill>
              <a:schemeClr val="bg1"/>
            </a:solidFill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13">
              <a:extLst>
                <a:ext uri="{FF2B5EF4-FFF2-40B4-BE49-F238E27FC236}">
                  <a16:creationId xmlns:a16="http://schemas.microsoft.com/office/drawing/2014/main" id="{19E609F4-341F-4FC3-A588-C0B7FCAE3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7466" y="3042104"/>
              <a:ext cx="77232" cy="94644"/>
            </a:xfrm>
            <a:custGeom>
              <a:avLst/>
              <a:gdLst>
                <a:gd name="T0" fmla="*/ 0 w 20"/>
                <a:gd name="T1" fmla="*/ 0 h 24"/>
                <a:gd name="T2" fmla="*/ 20 w 20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" h="24">
                  <a:moveTo>
                    <a:pt x="0" y="0"/>
                  </a:moveTo>
                  <a:cubicBezTo>
                    <a:pt x="7" y="8"/>
                    <a:pt x="13" y="16"/>
                    <a:pt x="20" y="24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14">
              <a:extLst>
                <a:ext uri="{FF2B5EF4-FFF2-40B4-BE49-F238E27FC236}">
                  <a16:creationId xmlns:a16="http://schemas.microsoft.com/office/drawing/2014/main" id="{C17E624F-BE67-46C2-8767-FBC3DD12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548" y="2967742"/>
              <a:ext cx="3927" cy="156839"/>
            </a:xfrm>
            <a:custGeom>
              <a:avLst/>
              <a:gdLst>
                <a:gd name="T0" fmla="*/ 1 w 1"/>
                <a:gd name="T1" fmla="*/ 0 h 40"/>
                <a:gd name="T2" fmla="*/ 0 w 1"/>
                <a:gd name="T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40">
                  <a:moveTo>
                    <a:pt x="1" y="0"/>
                  </a:moveTo>
                  <a:cubicBezTo>
                    <a:pt x="1" y="13"/>
                    <a:pt x="0" y="27"/>
                    <a:pt x="0" y="4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15">
              <a:extLst>
                <a:ext uri="{FF2B5EF4-FFF2-40B4-BE49-F238E27FC236}">
                  <a16:creationId xmlns:a16="http://schemas.microsoft.com/office/drawing/2014/main" id="{F0269685-15D9-4237-840D-CD9CCC7CA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4399" y="3054273"/>
              <a:ext cx="86395" cy="82475"/>
            </a:xfrm>
            <a:custGeom>
              <a:avLst/>
              <a:gdLst>
                <a:gd name="T0" fmla="*/ 0 w 23"/>
                <a:gd name="T1" fmla="*/ 21 h 21"/>
                <a:gd name="T2" fmla="*/ 23 w 23"/>
                <a:gd name="T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3" h="21">
                  <a:moveTo>
                    <a:pt x="0" y="21"/>
                  </a:moveTo>
                  <a:cubicBezTo>
                    <a:pt x="7" y="13"/>
                    <a:pt x="15" y="6"/>
                    <a:pt x="23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Oval 125">
              <a:extLst>
                <a:ext uri="{FF2B5EF4-FFF2-40B4-BE49-F238E27FC236}">
                  <a16:creationId xmlns:a16="http://schemas.microsoft.com/office/drawing/2014/main" id="{30B89F11-1F6F-433B-9423-A622C8422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819" y="2194365"/>
              <a:ext cx="287985" cy="298804"/>
            </a:xfrm>
            <a:prstGeom prst="ellipse">
              <a:avLst/>
            </a:pr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26">
              <a:extLst>
                <a:ext uri="{FF2B5EF4-FFF2-40B4-BE49-F238E27FC236}">
                  <a16:creationId xmlns:a16="http://schemas.microsoft.com/office/drawing/2014/main" id="{F58938E6-9FE3-4317-9740-10A5328EC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069" y="2295769"/>
              <a:ext cx="95558" cy="129797"/>
            </a:xfrm>
            <a:custGeom>
              <a:avLst/>
              <a:gdLst>
                <a:gd name="T0" fmla="*/ 0 w 25"/>
                <a:gd name="T1" fmla="*/ 1 h 33"/>
                <a:gd name="T2" fmla="*/ 25 w 25"/>
                <a:gd name="T3" fmla="*/ 0 h 33"/>
                <a:gd name="T4" fmla="*/ 11 w 25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33">
                  <a:moveTo>
                    <a:pt x="0" y="1"/>
                  </a:moveTo>
                  <a:cubicBezTo>
                    <a:pt x="8" y="1"/>
                    <a:pt x="16" y="0"/>
                    <a:pt x="25" y="0"/>
                  </a:cubicBezTo>
                  <a:cubicBezTo>
                    <a:pt x="15" y="7"/>
                    <a:pt x="9" y="20"/>
                    <a:pt x="11" y="33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27">
              <a:extLst>
                <a:ext uri="{FF2B5EF4-FFF2-40B4-BE49-F238E27FC236}">
                  <a16:creationId xmlns:a16="http://schemas.microsoft.com/office/drawing/2014/main" id="{8DE04D31-615C-4A29-A4DB-2C4C84EA3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923" y="2367428"/>
              <a:ext cx="71996" cy="4056"/>
            </a:xfrm>
            <a:custGeom>
              <a:avLst/>
              <a:gdLst>
                <a:gd name="T0" fmla="*/ 0 w 19"/>
                <a:gd name="T1" fmla="*/ 1 h 1"/>
                <a:gd name="T2" fmla="*/ 19 w 19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" h="1">
                  <a:moveTo>
                    <a:pt x="0" y="1"/>
                  </a:moveTo>
                  <a:cubicBezTo>
                    <a:pt x="7" y="1"/>
                    <a:pt x="13" y="0"/>
                    <a:pt x="19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131">
              <a:extLst>
                <a:ext uri="{FF2B5EF4-FFF2-40B4-BE49-F238E27FC236}">
                  <a16:creationId xmlns:a16="http://schemas.microsoft.com/office/drawing/2014/main" id="{A3B4955C-27D9-42B2-9DC7-E6A1CE74C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998" y="1759003"/>
              <a:ext cx="483028" cy="494853"/>
            </a:xfrm>
            <a:custGeom>
              <a:avLst/>
              <a:gdLst>
                <a:gd name="T0" fmla="*/ 126 w 127"/>
                <a:gd name="T1" fmla="*/ 63 h 126"/>
                <a:gd name="T2" fmla="*/ 63 w 127"/>
                <a:gd name="T3" fmla="*/ 1 h 126"/>
                <a:gd name="T4" fmla="*/ 1 w 127"/>
                <a:gd name="T5" fmla="*/ 64 h 126"/>
                <a:gd name="T6" fmla="*/ 65 w 127"/>
                <a:gd name="T7" fmla="*/ 126 h 126"/>
                <a:gd name="T8" fmla="*/ 65 w 127"/>
                <a:gd name="T9" fmla="*/ 126 h 126"/>
                <a:gd name="T10" fmla="*/ 65 w 127"/>
                <a:gd name="T11" fmla="*/ 126 h 126"/>
                <a:gd name="T12" fmla="*/ 65 w 127"/>
                <a:gd name="T13" fmla="*/ 126 h 126"/>
                <a:gd name="T14" fmla="*/ 126 w 127"/>
                <a:gd name="T15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126">
                  <a:moveTo>
                    <a:pt x="126" y="63"/>
                  </a:moveTo>
                  <a:cubicBezTo>
                    <a:pt x="126" y="28"/>
                    <a:pt x="98" y="1"/>
                    <a:pt x="63" y="1"/>
                  </a:cubicBezTo>
                  <a:cubicBezTo>
                    <a:pt x="63" y="1"/>
                    <a:pt x="3" y="0"/>
                    <a:pt x="1" y="64"/>
                  </a:cubicBezTo>
                  <a:cubicBezTo>
                    <a:pt x="0" y="99"/>
                    <a:pt x="30" y="126"/>
                    <a:pt x="65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99" y="126"/>
                    <a:pt x="127" y="97"/>
                    <a:pt x="126" y="63"/>
                  </a:cubicBezTo>
                  <a:close/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132">
              <a:extLst>
                <a:ext uri="{FF2B5EF4-FFF2-40B4-BE49-F238E27FC236}">
                  <a16:creationId xmlns:a16="http://schemas.microsoft.com/office/drawing/2014/main" id="{6FA63EBC-D01F-4E25-8ED9-2011E886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771" y="1771171"/>
              <a:ext cx="178027" cy="482684"/>
            </a:xfrm>
            <a:custGeom>
              <a:avLst/>
              <a:gdLst>
                <a:gd name="T0" fmla="*/ 47 w 47"/>
                <a:gd name="T1" fmla="*/ 60 h 123"/>
                <a:gd name="T2" fmla="*/ 24 w 47"/>
                <a:gd name="T3" fmla="*/ 123 h 123"/>
                <a:gd name="T4" fmla="*/ 0 w 47"/>
                <a:gd name="T5" fmla="*/ 59 h 123"/>
                <a:gd name="T6" fmla="*/ 24 w 47"/>
                <a:gd name="T7" fmla="*/ 0 h 123"/>
                <a:gd name="T8" fmla="*/ 47 w 47"/>
                <a:gd name="T9" fmla="*/ 6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23">
                  <a:moveTo>
                    <a:pt x="47" y="60"/>
                  </a:moveTo>
                  <a:cubicBezTo>
                    <a:pt x="47" y="95"/>
                    <a:pt x="40" y="123"/>
                    <a:pt x="24" y="123"/>
                  </a:cubicBezTo>
                  <a:cubicBezTo>
                    <a:pt x="8" y="123"/>
                    <a:pt x="0" y="94"/>
                    <a:pt x="0" y="59"/>
                  </a:cubicBezTo>
                  <a:cubicBezTo>
                    <a:pt x="0" y="25"/>
                    <a:pt x="8" y="0"/>
                    <a:pt x="24" y="0"/>
                  </a:cubicBezTo>
                  <a:cubicBezTo>
                    <a:pt x="41" y="0"/>
                    <a:pt x="47" y="25"/>
                    <a:pt x="47" y="60"/>
                  </a:cubicBezTo>
                  <a:close/>
                </a:path>
              </a:pathLst>
            </a:cu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133">
              <a:extLst>
                <a:ext uri="{FF2B5EF4-FFF2-40B4-BE49-F238E27FC236}">
                  <a16:creationId xmlns:a16="http://schemas.microsoft.com/office/drawing/2014/main" id="{5E09DEAA-A893-4FB1-A0E3-551F6453D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470" y="1899617"/>
              <a:ext cx="476484" cy="200104"/>
            </a:xfrm>
            <a:custGeom>
              <a:avLst/>
              <a:gdLst>
                <a:gd name="T0" fmla="*/ 61 w 125"/>
                <a:gd name="T1" fmla="*/ 0 h 51"/>
                <a:gd name="T2" fmla="*/ 125 w 125"/>
                <a:gd name="T3" fmla="*/ 27 h 51"/>
                <a:gd name="T4" fmla="*/ 62 w 125"/>
                <a:gd name="T5" fmla="*/ 51 h 51"/>
                <a:gd name="T6" fmla="*/ 0 w 125"/>
                <a:gd name="T7" fmla="*/ 27 h 51"/>
                <a:gd name="T8" fmla="*/ 61 w 125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51">
                  <a:moveTo>
                    <a:pt x="61" y="0"/>
                  </a:moveTo>
                  <a:cubicBezTo>
                    <a:pt x="96" y="0"/>
                    <a:pt x="125" y="11"/>
                    <a:pt x="125" y="27"/>
                  </a:cubicBezTo>
                  <a:cubicBezTo>
                    <a:pt x="125" y="43"/>
                    <a:pt x="97" y="51"/>
                    <a:pt x="62" y="51"/>
                  </a:cubicBezTo>
                  <a:cubicBezTo>
                    <a:pt x="27" y="51"/>
                    <a:pt x="0" y="43"/>
                    <a:pt x="0" y="27"/>
                  </a:cubicBezTo>
                  <a:cubicBezTo>
                    <a:pt x="0" y="11"/>
                    <a:pt x="27" y="0"/>
                    <a:pt x="61" y="0"/>
                  </a:cubicBezTo>
                  <a:close/>
                </a:path>
              </a:pathLst>
            </a:cu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Oval 134">
              <a:extLst>
                <a:ext uri="{FF2B5EF4-FFF2-40B4-BE49-F238E27FC236}">
                  <a16:creationId xmlns:a16="http://schemas.microsoft.com/office/drawing/2014/main" id="{A8DF6420-EE72-46A7-9C25-501F00E17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028" y="2386357"/>
              <a:ext cx="247405" cy="255538"/>
            </a:xfrm>
            <a:prstGeom prst="ellipse">
              <a:avLst/>
            </a:pr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135">
              <a:extLst>
                <a:ext uri="{FF2B5EF4-FFF2-40B4-BE49-F238E27FC236}">
                  <a16:creationId xmlns:a16="http://schemas.microsoft.com/office/drawing/2014/main" id="{6142B5C9-2024-454F-8ECB-42F6B2C0E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844" y="2759525"/>
              <a:ext cx="151846" cy="121685"/>
            </a:xfrm>
            <a:custGeom>
              <a:avLst/>
              <a:gdLst>
                <a:gd name="T0" fmla="*/ 40 w 40"/>
                <a:gd name="T1" fmla="*/ 31 h 31"/>
                <a:gd name="T2" fmla="*/ 40 w 40"/>
                <a:gd name="T3" fmla="*/ 12 h 31"/>
                <a:gd name="T4" fmla="*/ 28 w 40"/>
                <a:gd name="T5" fmla="*/ 0 h 31"/>
                <a:gd name="T6" fmla="*/ 11 w 40"/>
                <a:gd name="T7" fmla="*/ 0 h 31"/>
                <a:gd name="T8" fmla="*/ 0 w 40"/>
                <a:gd name="T9" fmla="*/ 12 h 31"/>
                <a:gd name="T10" fmla="*/ 0 w 40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31">
                  <a:moveTo>
                    <a:pt x="40" y="31"/>
                  </a:moveTo>
                  <a:cubicBezTo>
                    <a:pt x="40" y="12"/>
                    <a:pt x="40" y="12"/>
                    <a:pt x="40" y="12"/>
                  </a:cubicBezTo>
                  <a:cubicBezTo>
                    <a:pt x="40" y="5"/>
                    <a:pt x="35" y="0"/>
                    <a:pt x="28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31"/>
                    <a:pt x="0" y="31"/>
                    <a:pt x="0" y="31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136">
              <a:extLst>
                <a:ext uri="{FF2B5EF4-FFF2-40B4-BE49-F238E27FC236}">
                  <a16:creationId xmlns:a16="http://schemas.microsoft.com/office/drawing/2014/main" id="{97D67FEA-9BFB-42FC-8378-EFEA6C1C9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1393" y="2693274"/>
              <a:ext cx="281439" cy="191992"/>
            </a:xfrm>
            <a:custGeom>
              <a:avLst/>
              <a:gdLst>
                <a:gd name="T0" fmla="*/ 0 w 74"/>
                <a:gd name="T1" fmla="*/ 49 h 49"/>
                <a:gd name="T2" fmla="*/ 0 w 74"/>
                <a:gd name="T3" fmla="*/ 29 h 49"/>
                <a:gd name="T4" fmla="*/ 28 w 74"/>
                <a:gd name="T5" fmla="*/ 0 h 49"/>
                <a:gd name="T6" fmla="*/ 45 w 74"/>
                <a:gd name="T7" fmla="*/ 0 h 49"/>
                <a:gd name="T8" fmla="*/ 74 w 74"/>
                <a:gd name="T9" fmla="*/ 29 h 49"/>
                <a:gd name="T10" fmla="*/ 74 w 74"/>
                <a:gd name="T11" fmla="*/ 4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49">
                  <a:moveTo>
                    <a:pt x="0" y="4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1" y="0"/>
                    <a:pt x="74" y="13"/>
                    <a:pt x="74" y="29"/>
                  </a:cubicBezTo>
                  <a:cubicBezTo>
                    <a:pt x="74" y="47"/>
                    <a:pt x="74" y="47"/>
                    <a:pt x="74" y="47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137">
              <a:extLst>
                <a:ext uri="{FF2B5EF4-FFF2-40B4-BE49-F238E27FC236}">
                  <a16:creationId xmlns:a16="http://schemas.microsoft.com/office/drawing/2014/main" id="{5103A9AE-4EA7-4D35-95AA-6EF95A85F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470" y="2590517"/>
              <a:ext cx="0" cy="90587"/>
            </a:xfrm>
            <a:custGeom>
              <a:avLst/>
              <a:gdLst>
                <a:gd name="T0" fmla="*/ 0 h 23"/>
                <a:gd name="T1" fmla="*/ 22 h 23"/>
                <a:gd name="T2" fmla="*/ 23 h 2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3">
                  <a:moveTo>
                    <a:pt x="0" y="0"/>
                  </a:moveTo>
                  <a:cubicBezTo>
                    <a:pt x="0" y="7"/>
                    <a:pt x="0" y="14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Line 138">
              <a:extLst>
                <a:ext uri="{FF2B5EF4-FFF2-40B4-BE49-F238E27FC236}">
                  <a16:creationId xmlns:a16="http://schemas.microsoft.com/office/drawing/2014/main" id="{35E4B63C-D425-4122-A94D-9C9775C16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7508" y="2633783"/>
              <a:ext cx="79850" cy="0"/>
            </a:xfrm>
            <a:prstGeom prst="line">
              <a:avLst/>
            </a:prstGeom>
            <a:solidFill>
              <a:schemeClr val="bg1"/>
            </a:solidFill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Oval 139">
              <a:extLst>
                <a:ext uri="{FF2B5EF4-FFF2-40B4-BE49-F238E27FC236}">
                  <a16:creationId xmlns:a16="http://schemas.microsoft.com/office/drawing/2014/main" id="{ABA2CA13-9025-4089-A588-967BE5214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5170" y="2453960"/>
              <a:ext cx="117812" cy="124389"/>
            </a:xfrm>
            <a:prstGeom prst="ellipse">
              <a:avLst/>
            </a:pr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176">
              <a:extLst>
                <a:ext uri="{FF2B5EF4-FFF2-40B4-BE49-F238E27FC236}">
                  <a16:creationId xmlns:a16="http://schemas.microsoft.com/office/drawing/2014/main" id="{E32B55E1-F247-441B-8C31-69AB057A0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521" y="3623489"/>
              <a:ext cx="3927" cy="144670"/>
            </a:xfrm>
            <a:custGeom>
              <a:avLst/>
              <a:gdLst>
                <a:gd name="T0" fmla="*/ 0 w 1"/>
                <a:gd name="T1" fmla="*/ 0 h 37"/>
                <a:gd name="T2" fmla="*/ 1 w 1"/>
                <a:gd name="T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37">
                  <a:moveTo>
                    <a:pt x="0" y="0"/>
                  </a:moveTo>
                  <a:cubicBezTo>
                    <a:pt x="0" y="33"/>
                    <a:pt x="1" y="37"/>
                    <a:pt x="1" y="37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177">
              <a:extLst>
                <a:ext uri="{FF2B5EF4-FFF2-40B4-BE49-F238E27FC236}">
                  <a16:creationId xmlns:a16="http://schemas.microsoft.com/office/drawing/2014/main" id="{E6CE45D3-997A-4462-9BB8-A344EFBEA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717" y="3528845"/>
              <a:ext cx="52361" cy="82475"/>
            </a:xfrm>
            <a:custGeom>
              <a:avLst/>
              <a:gdLst>
                <a:gd name="T0" fmla="*/ 14 w 14"/>
                <a:gd name="T1" fmla="*/ 0 h 21"/>
                <a:gd name="T2" fmla="*/ 0 w 14"/>
                <a:gd name="T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1">
                  <a:moveTo>
                    <a:pt x="14" y="0"/>
                  </a:moveTo>
                  <a:cubicBezTo>
                    <a:pt x="9" y="7"/>
                    <a:pt x="5" y="14"/>
                    <a:pt x="0" y="21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178">
              <a:extLst>
                <a:ext uri="{FF2B5EF4-FFF2-40B4-BE49-F238E27FC236}">
                  <a16:creationId xmlns:a16="http://schemas.microsoft.com/office/drawing/2014/main" id="{B55DBAFD-3908-441F-B41E-BF178202E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4256" y="3524789"/>
              <a:ext cx="53669" cy="82475"/>
            </a:xfrm>
            <a:custGeom>
              <a:avLst/>
              <a:gdLst>
                <a:gd name="T0" fmla="*/ 0 w 14"/>
                <a:gd name="T1" fmla="*/ 0 h 21"/>
                <a:gd name="T2" fmla="*/ 14 w 14"/>
                <a:gd name="T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1">
                  <a:moveTo>
                    <a:pt x="0" y="0"/>
                  </a:moveTo>
                  <a:cubicBezTo>
                    <a:pt x="5" y="7"/>
                    <a:pt x="9" y="14"/>
                    <a:pt x="14" y="21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179">
              <a:extLst>
                <a:ext uri="{FF2B5EF4-FFF2-40B4-BE49-F238E27FC236}">
                  <a16:creationId xmlns:a16="http://schemas.microsoft.com/office/drawing/2014/main" id="{7E1FDA3D-D678-4572-BB5D-D83F676FD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521" y="2869041"/>
              <a:ext cx="3927" cy="146022"/>
            </a:xfrm>
            <a:custGeom>
              <a:avLst/>
              <a:gdLst>
                <a:gd name="T0" fmla="*/ 0 w 1"/>
                <a:gd name="T1" fmla="*/ 37 h 37"/>
                <a:gd name="T2" fmla="*/ 1 w 1"/>
                <a:gd name="T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37">
                  <a:moveTo>
                    <a:pt x="0" y="37"/>
                  </a:moveTo>
                  <a:cubicBezTo>
                    <a:pt x="0" y="25"/>
                    <a:pt x="0" y="12"/>
                    <a:pt x="1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180">
              <a:extLst>
                <a:ext uri="{FF2B5EF4-FFF2-40B4-BE49-F238E27FC236}">
                  <a16:creationId xmlns:a16="http://schemas.microsoft.com/office/drawing/2014/main" id="{85BADB70-D239-4B71-ABB7-6480129EC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610" y="2951517"/>
              <a:ext cx="52361" cy="82475"/>
            </a:xfrm>
            <a:custGeom>
              <a:avLst/>
              <a:gdLst>
                <a:gd name="T0" fmla="*/ 14 w 14"/>
                <a:gd name="T1" fmla="*/ 21 h 21"/>
                <a:gd name="T2" fmla="*/ 0 w 14"/>
                <a:gd name="T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1">
                  <a:moveTo>
                    <a:pt x="14" y="21"/>
                  </a:moveTo>
                  <a:cubicBezTo>
                    <a:pt x="9" y="14"/>
                    <a:pt x="5" y="7"/>
                    <a:pt x="0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181">
              <a:extLst>
                <a:ext uri="{FF2B5EF4-FFF2-40B4-BE49-F238E27FC236}">
                  <a16:creationId xmlns:a16="http://schemas.microsoft.com/office/drawing/2014/main" id="{2FB6DAE2-1858-4905-AD5E-8ADC11380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5673" y="2951517"/>
              <a:ext cx="52361" cy="82475"/>
            </a:xfrm>
            <a:custGeom>
              <a:avLst/>
              <a:gdLst>
                <a:gd name="T0" fmla="*/ 0 w 14"/>
                <a:gd name="T1" fmla="*/ 21 h 21"/>
                <a:gd name="T2" fmla="*/ 14 w 14"/>
                <a:gd name="T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1">
                  <a:moveTo>
                    <a:pt x="0" y="21"/>
                  </a:moveTo>
                  <a:cubicBezTo>
                    <a:pt x="5" y="14"/>
                    <a:pt x="9" y="7"/>
                    <a:pt x="14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182">
              <a:extLst>
                <a:ext uri="{FF2B5EF4-FFF2-40B4-BE49-F238E27FC236}">
                  <a16:creationId xmlns:a16="http://schemas.microsoft.com/office/drawing/2014/main" id="{B93EDE3D-7D39-4756-A333-24D8C2CA3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527" y="3312516"/>
              <a:ext cx="103412" cy="4056"/>
            </a:xfrm>
            <a:custGeom>
              <a:avLst/>
              <a:gdLst>
                <a:gd name="T0" fmla="*/ 27 w 27"/>
                <a:gd name="T1" fmla="*/ 0 h 1"/>
                <a:gd name="T2" fmla="*/ 0 w 27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7" h="1">
                  <a:moveTo>
                    <a:pt x="27" y="0"/>
                  </a:moveTo>
                  <a:cubicBezTo>
                    <a:pt x="16" y="0"/>
                    <a:pt x="10" y="0"/>
                    <a:pt x="0" y="1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183">
              <a:extLst>
                <a:ext uri="{FF2B5EF4-FFF2-40B4-BE49-F238E27FC236}">
                  <a16:creationId xmlns:a16="http://schemas.microsoft.com/office/drawing/2014/main" id="{EE29FA38-762E-46CF-BD3A-9F2E8577E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5995" y="3312516"/>
              <a:ext cx="121739" cy="4056"/>
            </a:xfrm>
            <a:custGeom>
              <a:avLst/>
              <a:gdLst>
                <a:gd name="T0" fmla="*/ 32 w 32"/>
                <a:gd name="T1" fmla="*/ 0 h 1"/>
                <a:gd name="T2" fmla="*/ 0 w 32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1">
                  <a:moveTo>
                    <a:pt x="32" y="0"/>
                  </a:moveTo>
                  <a:cubicBezTo>
                    <a:pt x="21" y="0"/>
                    <a:pt x="11" y="0"/>
                    <a:pt x="0" y="1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184">
              <a:extLst>
                <a:ext uri="{FF2B5EF4-FFF2-40B4-BE49-F238E27FC236}">
                  <a16:creationId xmlns:a16="http://schemas.microsoft.com/office/drawing/2014/main" id="{91A62385-2E3E-4FF4-BE12-C9EB9FD97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936" y="3058329"/>
              <a:ext cx="544553" cy="482684"/>
            </a:xfrm>
            <a:custGeom>
              <a:avLst/>
              <a:gdLst>
                <a:gd name="T0" fmla="*/ 141 w 143"/>
                <a:gd name="T1" fmla="*/ 38 h 123"/>
                <a:gd name="T2" fmla="*/ 129 w 143"/>
                <a:gd name="T3" fmla="*/ 14 h 123"/>
                <a:gd name="T4" fmla="*/ 129 w 143"/>
                <a:gd name="T5" fmla="*/ 14 h 123"/>
                <a:gd name="T6" fmla="*/ 81 w 143"/>
                <a:gd name="T7" fmla="*/ 14 h 123"/>
                <a:gd name="T8" fmla="*/ 71 w 143"/>
                <a:gd name="T9" fmla="*/ 24 h 123"/>
                <a:gd name="T10" fmla="*/ 62 w 143"/>
                <a:gd name="T11" fmla="*/ 14 h 123"/>
                <a:gd name="T12" fmla="*/ 14 w 143"/>
                <a:gd name="T13" fmla="*/ 14 h 123"/>
                <a:gd name="T14" fmla="*/ 14 w 143"/>
                <a:gd name="T15" fmla="*/ 14 h 123"/>
                <a:gd name="T16" fmla="*/ 2 w 143"/>
                <a:gd name="T17" fmla="*/ 38 h 123"/>
                <a:gd name="T18" fmla="*/ 71 w 143"/>
                <a:gd name="T19" fmla="*/ 123 h 123"/>
                <a:gd name="T20" fmla="*/ 71 w 143"/>
                <a:gd name="T21" fmla="*/ 123 h 123"/>
                <a:gd name="T22" fmla="*/ 71 w 143"/>
                <a:gd name="T23" fmla="*/ 123 h 123"/>
                <a:gd name="T24" fmla="*/ 71 w 143"/>
                <a:gd name="T25" fmla="*/ 123 h 123"/>
                <a:gd name="T26" fmla="*/ 71 w 143"/>
                <a:gd name="T27" fmla="*/ 123 h 123"/>
                <a:gd name="T28" fmla="*/ 141 w 143"/>
                <a:gd name="T29" fmla="*/ 3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3" h="123">
                  <a:moveTo>
                    <a:pt x="141" y="38"/>
                  </a:moveTo>
                  <a:cubicBezTo>
                    <a:pt x="139" y="26"/>
                    <a:pt x="133" y="18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16" y="0"/>
                    <a:pt x="94" y="0"/>
                    <a:pt x="81" y="1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49" y="0"/>
                    <a:pt x="27" y="0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0" y="18"/>
                    <a:pt x="4" y="26"/>
                    <a:pt x="2" y="38"/>
                  </a:cubicBezTo>
                  <a:cubicBezTo>
                    <a:pt x="0" y="60"/>
                    <a:pt x="11" y="89"/>
                    <a:pt x="71" y="123"/>
                  </a:cubicBezTo>
                  <a:cubicBezTo>
                    <a:pt x="71" y="123"/>
                    <a:pt x="71" y="123"/>
                    <a:pt x="71" y="123"/>
                  </a:cubicBezTo>
                  <a:cubicBezTo>
                    <a:pt x="71" y="123"/>
                    <a:pt x="71" y="123"/>
                    <a:pt x="71" y="123"/>
                  </a:cubicBezTo>
                  <a:cubicBezTo>
                    <a:pt x="71" y="123"/>
                    <a:pt x="71" y="123"/>
                    <a:pt x="71" y="123"/>
                  </a:cubicBezTo>
                  <a:cubicBezTo>
                    <a:pt x="71" y="123"/>
                    <a:pt x="71" y="123"/>
                    <a:pt x="71" y="123"/>
                  </a:cubicBezTo>
                  <a:cubicBezTo>
                    <a:pt x="131" y="89"/>
                    <a:pt x="143" y="60"/>
                    <a:pt x="141" y="38"/>
                  </a:cubicBezTo>
                  <a:close/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185">
              <a:extLst>
                <a:ext uri="{FF2B5EF4-FFF2-40B4-BE49-F238E27FC236}">
                  <a16:creationId xmlns:a16="http://schemas.microsoft.com/office/drawing/2014/main" id="{428CDCDF-C141-40F1-84DF-94097E251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717" y="3171902"/>
              <a:ext cx="60215" cy="47322"/>
            </a:xfrm>
            <a:custGeom>
              <a:avLst/>
              <a:gdLst>
                <a:gd name="T0" fmla="*/ 0 w 16"/>
                <a:gd name="T1" fmla="*/ 12 h 12"/>
                <a:gd name="T2" fmla="*/ 16 w 16"/>
                <a:gd name="T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cubicBezTo>
                    <a:pt x="4" y="8"/>
                    <a:pt x="10" y="4"/>
                    <a:pt x="16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186">
              <a:extLst>
                <a:ext uri="{FF2B5EF4-FFF2-40B4-BE49-F238E27FC236}">
                  <a16:creationId xmlns:a16="http://schemas.microsoft.com/office/drawing/2014/main" id="{0F689A5B-F2DE-47C5-89D3-CD901504D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571" y="3242209"/>
              <a:ext cx="71996" cy="55434"/>
            </a:xfrm>
            <a:custGeom>
              <a:avLst/>
              <a:gdLst>
                <a:gd name="T0" fmla="*/ 0 w 19"/>
                <a:gd name="T1" fmla="*/ 14 h 14"/>
                <a:gd name="T2" fmla="*/ 19 w 19"/>
                <a:gd name="T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" h="14">
                  <a:moveTo>
                    <a:pt x="0" y="14"/>
                  </a:moveTo>
                  <a:cubicBezTo>
                    <a:pt x="6" y="9"/>
                    <a:pt x="13" y="5"/>
                    <a:pt x="19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187">
              <a:extLst>
                <a:ext uri="{FF2B5EF4-FFF2-40B4-BE49-F238E27FC236}">
                  <a16:creationId xmlns:a16="http://schemas.microsoft.com/office/drawing/2014/main" id="{92CD5BAF-FB72-4379-A4E2-D0D76F2E4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60" y="3312516"/>
              <a:ext cx="64142" cy="51378"/>
            </a:xfrm>
            <a:custGeom>
              <a:avLst/>
              <a:gdLst>
                <a:gd name="T0" fmla="*/ 0 w 17"/>
                <a:gd name="T1" fmla="*/ 13 h 13"/>
                <a:gd name="T2" fmla="*/ 17 w 17"/>
                <a:gd name="T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3">
                  <a:moveTo>
                    <a:pt x="0" y="13"/>
                  </a:moveTo>
                  <a:cubicBezTo>
                    <a:pt x="4" y="10"/>
                    <a:pt x="13" y="3"/>
                    <a:pt x="17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188">
              <a:extLst>
                <a:ext uri="{FF2B5EF4-FFF2-40B4-BE49-F238E27FC236}">
                  <a16:creationId xmlns:a16="http://schemas.microsoft.com/office/drawing/2014/main" id="{FD9FFD67-0225-43EF-B3E5-EB0EAFCB3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040" y="3372006"/>
              <a:ext cx="57597" cy="43266"/>
            </a:xfrm>
            <a:custGeom>
              <a:avLst/>
              <a:gdLst>
                <a:gd name="T0" fmla="*/ 0 w 15"/>
                <a:gd name="T1" fmla="*/ 11 h 11"/>
                <a:gd name="T2" fmla="*/ 15 w 15"/>
                <a:gd name="T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" h="11">
                  <a:moveTo>
                    <a:pt x="0" y="11"/>
                  </a:moveTo>
                  <a:cubicBezTo>
                    <a:pt x="3" y="8"/>
                    <a:pt x="12" y="2"/>
                    <a:pt x="15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189">
              <a:extLst>
                <a:ext uri="{FF2B5EF4-FFF2-40B4-BE49-F238E27FC236}">
                  <a16:creationId xmlns:a16="http://schemas.microsoft.com/office/drawing/2014/main" id="{97B0699A-720E-482C-BCA1-57C1B197B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6637" y="3430145"/>
              <a:ext cx="49743" cy="35153"/>
            </a:xfrm>
            <a:custGeom>
              <a:avLst/>
              <a:gdLst>
                <a:gd name="T0" fmla="*/ 0 w 13"/>
                <a:gd name="T1" fmla="*/ 9 h 9"/>
                <a:gd name="T2" fmla="*/ 13 w 13"/>
                <a:gd name="T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9">
                  <a:moveTo>
                    <a:pt x="0" y="9"/>
                  </a:moveTo>
                  <a:cubicBezTo>
                    <a:pt x="5" y="5"/>
                    <a:pt x="8" y="3"/>
                    <a:pt x="13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190">
              <a:extLst>
                <a:ext uri="{FF2B5EF4-FFF2-40B4-BE49-F238E27FC236}">
                  <a16:creationId xmlns:a16="http://schemas.microsoft.com/office/drawing/2014/main" id="{AD424B7E-0BFD-4388-B5FA-7A0D33A9A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8633" y="3485579"/>
              <a:ext cx="37961" cy="27041"/>
            </a:xfrm>
            <a:custGeom>
              <a:avLst/>
              <a:gdLst>
                <a:gd name="T0" fmla="*/ 0 w 10"/>
                <a:gd name="T1" fmla="*/ 7 h 7"/>
                <a:gd name="T2" fmla="*/ 10 w 10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7">
                  <a:moveTo>
                    <a:pt x="0" y="7"/>
                  </a:moveTo>
                  <a:cubicBezTo>
                    <a:pt x="4" y="4"/>
                    <a:pt x="6" y="3"/>
                    <a:pt x="10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191">
              <a:extLst>
                <a:ext uri="{FF2B5EF4-FFF2-40B4-BE49-F238E27FC236}">
                  <a16:creationId xmlns:a16="http://schemas.microsoft.com/office/drawing/2014/main" id="{4758EA0A-8472-4222-AEC8-AE47B651B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299" y="3116468"/>
              <a:ext cx="113884" cy="133853"/>
            </a:xfrm>
            <a:custGeom>
              <a:avLst/>
              <a:gdLst>
                <a:gd name="T0" fmla="*/ 9 w 30"/>
                <a:gd name="T1" fmla="*/ 14 h 34"/>
                <a:gd name="T2" fmla="*/ 17 w 30"/>
                <a:gd name="T3" fmla="*/ 24 h 34"/>
                <a:gd name="T4" fmla="*/ 20 w 30"/>
                <a:gd name="T5" fmla="*/ 31 h 34"/>
                <a:gd name="T6" fmla="*/ 25 w 30"/>
                <a:gd name="T7" fmla="*/ 33 h 34"/>
                <a:gd name="T8" fmla="*/ 30 w 30"/>
                <a:gd name="T9" fmla="*/ 26 h 34"/>
                <a:gd name="T10" fmla="*/ 24 w 30"/>
                <a:gd name="T11" fmla="*/ 9 h 34"/>
                <a:gd name="T12" fmla="*/ 8 w 30"/>
                <a:gd name="T13" fmla="*/ 1 h 34"/>
                <a:gd name="T14" fmla="*/ 9 w 30"/>
                <a:gd name="T15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34">
                  <a:moveTo>
                    <a:pt x="9" y="14"/>
                  </a:moveTo>
                  <a:cubicBezTo>
                    <a:pt x="13" y="16"/>
                    <a:pt x="16" y="20"/>
                    <a:pt x="17" y="24"/>
                  </a:cubicBezTo>
                  <a:cubicBezTo>
                    <a:pt x="18" y="26"/>
                    <a:pt x="19" y="29"/>
                    <a:pt x="20" y="31"/>
                  </a:cubicBezTo>
                  <a:cubicBezTo>
                    <a:pt x="21" y="32"/>
                    <a:pt x="23" y="34"/>
                    <a:pt x="25" y="33"/>
                  </a:cubicBezTo>
                  <a:cubicBezTo>
                    <a:pt x="29" y="33"/>
                    <a:pt x="30" y="29"/>
                    <a:pt x="30" y="26"/>
                  </a:cubicBezTo>
                  <a:cubicBezTo>
                    <a:pt x="30" y="20"/>
                    <a:pt x="28" y="14"/>
                    <a:pt x="24" y="9"/>
                  </a:cubicBezTo>
                  <a:cubicBezTo>
                    <a:pt x="21" y="6"/>
                    <a:pt x="13" y="0"/>
                    <a:pt x="8" y="1"/>
                  </a:cubicBezTo>
                  <a:cubicBezTo>
                    <a:pt x="0" y="4"/>
                    <a:pt x="5" y="11"/>
                    <a:pt x="9" y="14"/>
                  </a:cubicBezTo>
                  <a:close/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192">
              <a:extLst>
                <a:ext uri="{FF2B5EF4-FFF2-40B4-BE49-F238E27FC236}">
                  <a16:creationId xmlns:a16="http://schemas.microsoft.com/office/drawing/2014/main" id="{461EB068-6095-4924-B09B-02FA49CFE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9750" y="3285475"/>
              <a:ext cx="44507" cy="51378"/>
            </a:xfrm>
            <a:custGeom>
              <a:avLst/>
              <a:gdLst>
                <a:gd name="T0" fmla="*/ 4 w 12"/>
                <a:gd name="T1" fmla="*/ 1 h 13"/>
                <a:gd name="T2" fmla="*/ 12 w 12"/>
                <a:gd name="T3" fmla="*/ 7 h 13"/>
                <a:gd name="T4" fmla="*/ 4 w 12"/>
                <a:gd name="T5" fmla="*/ 12 h 13"/>
                <a:gd name="T6" fmla="*/ 3 w 12"/>
                <a:gd name="T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3">
                  <a:moveTo>
                    <a:pt x="4" y="1"/>
                  </a:moveTo>
                  <a:cubicBezTo>
                    <a:pt x="8" y="0"/>
                    <a:pt x="12" y="3"/>
                    <a:pt x="12" y="7"/>
                  </a:cubicBezTo>
                  <a:cubicBezTo>
                    <a:pt x="12" y="10"/>
                    <a:pt x="8" y="13"/>
                    <a:pt x="4" y="12"/>
                  </a:cubicBezTo>
                  <a:cubicBezTo>
                    <a:pt x="1" y="10"/>
                    <a:pt x="0" y="5"/>
                    <a:pt x="3" y="2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93">
              <a:extLst>
                <a:ext uri="{FF2B5EF4-FFF2-40B4-BE49-F238E27FC236}">
                  <a16:creationId xmlns:a16="http://schemas.microsoft.com/office/drawing/2014/main" id="{DC1BA28F-285A-49F8-AB54-092D553C36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8932" y="1484535"/>
              <a:ext cx="514445" cy="544879"/>
            </a:xfrm>
            <a:custGeom>
              <a:avLst/>
              <a:gdLst>
                <a:gd name="T0" fmla="*/ 67 w 135"/>
                <a:gd name="T1" fmla="*/ 0 h 139"/>
                <a:gd name="T2" fmla="*/ 0 w 135"/>
                <a:gd name="T3" fmla="*/ 62 h 139"/>
                <a:gd name="T4" fmla="*/ 17 w 135"/>
                <a:gd name="T5" fmla="*/ 103 h 139"/>
                <a:gd name="T6" fmla="*/ 25 w 135"/>
                <a:gd name="T7" fmla="*/ 122 h 139"/>
                <a:gd name="T8" fmla="*/ 25 w 135"/>
                <a:gd name="T9" fmla="*/ 139 h 139"/>
                <a:gd name="T10" fmla="*/ 44 w 135"/>
                <a:gd name="T11" fmla="*/ 126 h 139"/>
                <a:gd name="T12" fmla="*/ 56 w 135"/>
                <a:gd name="T13" fmla="*/ 123 h 139"/>
                <a:gd name="T14" fmla="*/ 67 w 135"/>
                <a:gd name="T15" fmla="*/ 124 h 139"/>
                <a:gd name="T16" fmla="*/ 135 w 135"/>
                <a:gd name="T17" fmla="*/ 62 h 139"/>
                <a:gd name="T18" fmla="*/ 67 w 135"/>
                <a:gd name="T19" fmla="*/ 0 h 139"/>
                <a:gd name="T20" fmla="*/ 71 w 135"/>
                <a:gd name="T21" fmla="*/ 75 h 139"/>
                <a:gd name="T22" fmla="*/ 62 w 135"/>
                <a:gd name="T23" fmla="*/ 65 h 139"/>
                <a:gd name="T24" fmla="*/ 53 w 135"/>
                <a:gd name="T25" fmla="*/ 64 h 139"/>
                <a:gd name="T26" fmla="*/ 25 w 135"/>
                <a:gd name="T27" fmla="*/ 80 h 139"/>
                <a:gd name="T28" fmla="*/ 56 w 135"/>
                <a:gd name="T29" fmla="*/ 46 h 139"/>
                <a:gd name="T30" fmla="*/ 63 w 135"/>
                <a:gd name="T31" fmla="*/ 46 h 139"/>
                <a:gd name="T32" fmla="*/ 73 w 135"/>
                <a:gd name="T33" fmla="*/ 57 h 139"/>
                <a:gd name="T34" fmla="*/ 82 w 135"/>
                <a:gd name="T35" fmla="*/ 58 h 139"/>
                <a:gd name="T36" fmla="*/ 110 w 135"/>
                <a:gd name="T37" fmla="*/ 42 h 139"/>
                <a:gd name="T38" fmla="*/ 81 w 135"/>
                <a:gd name="T39" fmla="*/ 75 h 139"/>
                <a:gd name="T40" fmla="*/ 71 w 135"/>
                <a:gd name="T41" fmla="*/ 7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39">
                  <a:moveTo>
                    <a:pt x="67" y="0"/>
                  </a:moveTo>
                  <a:cubicBezTo>
                    <a:pt x="30" y="0"/>
                    <a:pt x="0" y="28"/>
                    <a:pt x="0" y="62"/>
                  </a:cubicBezTo>
                  <a:cubicBezTo>
                    <a:pt x="0" y="78"/>
                    <a:pt x="6" y="92"/>
                    <a:pt x="17" y="103"/>
                  </a:cubicBezTo>
                  <a:cubicBezTo>
                    <a:pt x="22" y="108"/>
                    <a:pt x="25" y="115"/>
                    <a:pt x="25" y="122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47" y="123"/>
                    <a:pt x="52" y="122"/>
                    <a:pt x="56" y="123"/>
                  </a:cubicBezTo>
                  <a:cubicBezTo>
                    <a:pt x="60" y="124"/>
                    <a:pt x="64" y="124"/>
                    <a:pt x="67" y="124"/>
                  </a:cubicBezTo>
                  <a:cubicBezTo>
                    <a:pt x="105" y="124"/>
                    <a:pt x="135" y="96"/>
                    <a:pt x="135" y="62"/>
                  </a:cubicBezTo>
                  <a:cubicBezTo>
                    <a:pt x="135" y="28"/>
                    <a:pt x="105" y="0"/>
                    <a:pt x="67" y="0"/>
                  </a:cubicBezTo>
                  <a:close/>
                  <a:moveTo>
                    <a:pt x="71" y="75"/>
                  </a:moveTo>
                  <a:cubicBezTo>
                    <a:pt x="62" y="65"/>
                    <a:pt x="62" y="65"/>
                    <a:pt x="62" y="65"/>
                  </a:cubicBezTo>
                  <a:cubicBezTo>
                    <a:pt x="59" y="63"/>
                    <a:pt x="56" y="62"/>
                    <a:pt x="53" y="64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8" y="44"/>
                    <a:pt x="61" y="44"/>
                    <a:pt x="63" y="46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6" y="59"/>
                    <a:pt x="79" y="60"/>
                    <a:pt x="82" y="58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78" y="78"/>
                    <a:pt x="73" y="78"/>
                    <a:pt x="71" y="75"/>
                  </a:cubicBezTo>
                  <a:close/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94">
              <a:extLst>
                <a:ext uri="{FF2B5EF4-FFF2-40B4-BE49-F238E27FC236}">
                  <a16:creationId xmlns:a16="http://schemas.microsoft.com/office/drawing/2014/main" id="{CE23E45F-F9EE-46B6-BDA7-533791C19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377" y="1327696"/>
              <a:ext cx="137447" cy="140614"/>
            </a:xfrm>
            <a:custGeom>
              <a:avLst/>
              <a:gdLst>
                <a:gd name="T0" fmla="*/ 36 w 36"/>
                <a:gd name="T1" fmla="*/ 36 h 36"/>
                <a:gd name="T2" fmla="*/ 0 w 36"/>
                <a:gd name="T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" h="36">
                  <a:moveTo>
                    <a:pt x="36" y="36"/>
                  </a:moveTo>
                  <a:cubicBezTo>
                    <a:pt x="23" y="25"/>
                    <a:pt x="11" y="13"/>
                    <a:pt x="0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95">
              <a:extLst>
                <a:ext uri="{FF2B5EF4-FFF2-40B4-BE49-F238E27FC236}">
                  <a16:creationId xmlns:a16="http://schemas.microsoft.com/office/drawing/2014/main" id="{483E0343-C7FC-493C-971C-686809304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714" y="1197899"/>
              <a:ext cx="117812" cy="175767"/>
            </a:xfrm>
            <a:custGeom>
              <a:avLst/>
              <a:gdLst>
                <a:gd name="T0" fmla="*/ 31 w 31"/>
                <a:gd name="T1" fmla="*/ 45 h 45"/>
                <a:gd name="T2" fmla="*/ 0 w 31"/>
                <a:gd name="T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45">
                  <a:moveTo>
                    <a:pt x="31" y="45"/>
                  </a:moveTo>
                  <a:cubicBezTo>
                    <a:pt x="22" y="31"/>
                    <a:pt x="9" y="14"/>
                    <a:pt x="0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196">
              <a:extLst>
                <a:ext uri="{FF2B5EF4-FFF2-40B4-BE49-F238E27FC236}">
                  <a16:creationId xmlns:a16="http://schemas.microsoft.com/office/drawing/2014/main" id="{CA80D6F2-865F-4422-AF40-E4DEEADAA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2517" y="1123536"/>
              <a:ext cx="35343" cy="223089"/>
            </a:xfrm>
            <a:custGeom>
              <a:avLst/>
              <a:gdLst>
                <a:gd name="T0" fmla="*/ 0 w 9"/>
                <a:gd name="T1" fmla="*/ 57 h 57"/>
                <a:gd name="T2" fmla="*/ 9 w 9"/>
                <a:gd name="T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57">
                  <a:moveTo>
                    <a:pt x="0" y="57"/>
                  </a:moveTo>
                  <a:cubicBezTo>
                    <a:pt x="3" y="38"/>
                    <a:pt x="6" y="19"/>
                    <a:pt x="9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197">
              <a:extLst>
                <a:ext uri="{FF2B5EF4-FFF2-40B4-BE49-F238E27FC236}">
                  <a16:creationId xmlns:a16="http://schemas.microsoft.com/office/drawing/2014/main" id="{BFB1EC15-B04B-4718-B80A-8A542C69E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1853" y="1247925"/>
              <a:ext cx="117812" cy="154134"/>
            </a:xfrm>
            <a:custGeom>
              <a:avLst/>
              <a:gdLst>
                <a:gd name="T0" fmla="*/ 0 w 31"/>
                <a:gd name="T1" fmla="*/ 39 h 39"/>
                <a:gd name="T2" fmla="*/ 31 w 31"/>
                <a:gd name="T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" h="39">
                  <a:moveTo>
                    <a:pt x="0" y="39"/>
                  </a:moveTo>
                  <a:cubicBezTo>
                    <a:pt x="12" y="27"/>
                    <a:pt x="23" y="14"/>
                    <a:pt x="31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198">
              <a:extLst>
                <a:ext uri="{FF2B5EF4-FFF2-40B4-BE49-F238E27FC236}">
                  <a16:creationId xmlns:a16="http://schemas.microsoft.com/office/drawing/2014/main" id="{C05BD769-B5D6-48EE-A03B-94189E527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884" y="1449381"/>
              <a:ext cx="187190" cy="117629"/>
            </a:xfrm>
            <a:custGeom>
              <a:avLst/>
              <a:gdLst>
                <a:gd name="T0" fmla="*/ 0 w 49"/>
                <a:gd name="T1" fmla="*/ 30 h 30"/>
                <a:gd name="T2" fmla="*/ 49 w 49"/>
                <a:gd name="T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9" h="30">
                  <a:moveTo>
                    <a:pt x="0" y="30"/>
                  </a:moveTo>
                  <a:cubicBezTo>
                    <a:pt x="15" y="18"/>
                    <a:pt x="32" y="8"/>
                    <a:pt x="49" y="0"/>
                  </a:cubicBezTo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208">
              <a:extLst>
                <a:ext uri="{FF2B5EF4-FFF2-40B4-BE49-F238E27FC236}">
                  <a16:creationId xmlns:a16="http://schemas.microsoft.com/office/drawing/2014/main" id="{9A4E7125-FE55-4A4C-AD65-F20E632C0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3923" y="3987192"/>
              <a:ext cx="722580" cy="440771"/>
            </a:xfrm>
            <a:custGeom>
              <a:avLst/>
              <a:gdLst>
                <a:gd name="T0" fmla="*/ 179 w 190"/>
                <a:gd name="T1" fmla="*/ 80 h 112"/>
                <a:gd name="T2" fmla="*/ 176 w 190"/>
                <a:gd name="T3" fmla="*/ 79 h 112"/>
                <a:gd name="T4" fmla="*/ 161 w 190"/>
                <a:gd name="T5" fmla="*/ 75 h 112"/>
                <a:gd name="T6" fmla="*/ 130 w 190"/>
                <a:gd name="T7" fmla="*/ 66 h 112"/>
                <a:gd name="T8" fmla="*/ 121 w 190"/>
                <a:gd name="T9" fmla="*/ 63 h 112"/>
                <a:gd name="T10" fmla="*/ 113 w 190"/>
                <a:gd name="T11" fmla="*/ 50 h 112"/>
                <a:gd name="T12" fmla="*/ 91 w 190"/>
                <a:gd name="T13" fmla="*/ 12 h 112"/>
                <a:gd name="T14" fmla="*/ 41 w 190"/>
                <a:gd name="T15" fmla="*/ 7 h 112"/>
                <a:gd name="T16" fmla="*/ 22 w 190"/>
                <a:gd name="T17" fmla="*/ 88 h 112"/>
                <a:gd name="T18" fmla="*/ 83 w 190"/>
                <a:gd name="T19" fmla="*/ 102 h 112"/>
                <a:gd name="T20" fmla="*/ 126 w 190"/>
                <a:gd name="T21" fmla="*/ 82 h 112"/>
                <a:gd name="T22" fmla="*/ 158 w 190"/>
                <a:gd name="T23" fmla="*/ 91 h 112"/>
                <a:gd name="T24" fmla="*/ 169 w 190"/>
                <a:gd name="T25" fmla="*/ 95 h 112"/>
                <a:gd name="T26" fmla="*/ 181 w 190"/>
                <a:gd name="T27" fmla="*/ 97 h 112"/>
                <a:gd name="T28" fmla="*/ 188 w 190"/>
                <a:gd name="T29" fmla="*/ 95 h 112"/>
                <a:gd name="T30" fmla="*/ 188 w 190"/>
                <a:gd name="T31" fmla="*/ 85 h 112"/>
                <a:gd name="T32" fmla="*/ 179 w 190"/>
                <a:gd name="T33" fmla="*/ 80 h 112"/>
                <a:gd name="T34" fmla="*/ 80 w 190"/>
                <a:gd name="T35" fmla="*/ 85 h 112"/>
                <a:gd name="T36" fmla="*/ 32 w 190"/>
                <a:gd name="T37" fmla="*/ 73 h 112"/>
                <a:gd name="T38" fmla="*/ 44 w 190"/>
                <a:gd name="T39" fmla="*/ 25 h 112"/>
                <a:gd name="T40" fmla="*/ 92 w 190"/>
                <a:gd name="T41" fmla="*/ 37 h 112"/>
                <a:gd name="T42" fmla="*/ 80 w 190"/>
                <a:gd name="T43" fmla="*/ 8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12">
                  <a:moveTo>
                    <a:pt x="179" y="80"/>
                  </a:moveTo>
                  <a:cubicBezTo>
                    <a:pt x="178" y="79"/>
                    <a:pt x="177" y="79"/>
                    <a:pt x="176" y="79"/>
                  </a:cubicBezTo>
                  <a:cubicBezTo>
                    <a:pt x="171" y="78"/>
                    <a:pt x="166" y="76"/>
                    <a:pt x="161" y="75"/>
                  </a:cubicBezTo>
                  <a:cubicBezTo>
                    <a:pt x="151" y="72"/>
                    <a:pt x="141" y="69"/>
                    <a:pt x="130" y="66"/>
                  </a:cubicBezTo>
                  <a:cubicBezTo>
                    <a:pt x="130" y="65"/>
                    <a:pt x="125" y="64"/>
                    <a:pt x="121" y="63"/>
                  </a:cubicBezTo>
                  <a:cubicBezTo>
                    <a:pt x="113" y="60"/>
                    <a:pt x="114" y="54"/>
                    <a:pt x="113" y="50"/>
                  </a:cubicBezTo>
                  <a:cubicBezTo>
                    <a:pt x="111" y="36"/>
                    <a:pt x="106" y="22"/>
                    <a:pt x="91" y="12"/>
                  </a:cubicBezTo>
                  <a:cubicBezTo>
                    <a:pt x="76" y="2"/>
                    <a:pt x="57" y="0"/>
                    <a:pt x="41" y="7"/>
                  </a:cubicBezTo>
                  <a:cubicBezTo>
                    <a:pt x="9" y="21"/>
                    <a:pt x="0" y="61"/>
                    <a:pt x="22" y="88"/>
                  </a:cubicBezTo>
                  <a:cubicBezTo>
                    <a:pt x="36" y="106"/>
                    <a:pt x="62" y="112"/>
                    <a:pt x="83" y="102"/>
                  </a:cubicBezTo>
                  <a:cubicBezTo>
                    <a:pt x="103" y="94"/>
                    <a:pt x="109" y="76"/>
                    <a:pt x="126" y="82"/>
                  </a:cubicBezTo>
                  <a:cubicBezTo>
                    <a:pt x="137" y="85"/>
                    <a:pt x="148" y="88"/>
                    <a:pt x="158" y="91"/>
                  </a:cubicBezTo>
                  <a:cubicBezTo>
                    <a:pt x="162" y="92"/>
                    <a:pt x="165" y="93"/>
                    <a:pt x="169" y="95"/>
                  </a:cubicBezTo>
                  <a:cubicBezTo>
                    <a:pt x="173" y="96"/>
                    <a:pt x="177" y="97"/>
                    <a:pt x="181" y="97"/>
                  </a:cubicBezTo>
                  <a:cubicBezTo>
                    <a:pt x="184" y="97"/>
                    <a:pt x="186" y="97"/>
                    <a:pt x="188" y="95"/>
                  </a:cubicBezTo>
                  <a:cubicBezTo>
                    <a:pt x="190" y="92"/>
                    <a:pt x="190" y="87"/>
                    <a:pt x="188" y="85"/>
                  </a:cubicBezTo>
                  <a:cubicBezTo>
                    <a:pt x="186" y="82"/>
                    <a:pt x="183" y="81"/>
                    <a:pt x="179" y="80"/>
                  </a:cubicBezTo>
                  <a:close/>
                  <a:moveTo>
                    <a:pt x="80" y="85"/>
                  </a:moveTo>
                  <a:cubicBezTo>
                    <a:pt x="63" y="95"/>
                    <a:pt x="42" y="89"/>
                    <a:pt x="32" y="73"/>
                  </a:cubicBezTo>
                  <a:cubicBezTo>
                    <a:pt x="22" y="56"/>
                    <a:pt x="27" y="35"/>
                    <a:pt x="44" y="25"/>
                  </a:cubicBezTo>
                  <a:cubicBezTo>
                    <a:pt x="60" y="15"/>
                    <a:pt x="82" y="20"/>
                    <a:pt x="92" y="37"/>
                  </a:cubicBezTo>
                  <a:cubicBezTo>
                    <a:pt x="102" y="53"/>
                    <a:pt x="96" y="75"/>
                    <a:pt x="80" y="85"/>
                  </a:cubicBezTo>
                  <a:close/>
                </a:path>
              </a:pathLst>
            </a:custGeom>
            <a:noFill/>
            <a:ln w="3175" cap="flat">
              <a:solidFill>
                <a:srgbClr val="719FC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209">
              <a:extLst>
                <a:ext uri="{FF2B5EF4-FFF2-40B4-BE49-F238E27FC236}">
                  <a16:creationId xmlns:a16="http://schemas.microsoft.com/office/drawing/2014/main" id="{80B13173-7941-46D3-81B3-E884134B4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1477" y="4106174"/>
              <a:ext cx="147919" cy="85179"/>
            </a:xfrm>
            <a:custGeom>
              <a:avLst/>
              <a:gdLst>
                <a:gd name="T0" fmla="*/ 3 w 39"/>
                <a:gd name="T1" fmla="*/ 8 h 22"/>
                <a:gd name="T2" fmla="*/ 2 w 39"/>
                <a:gd name="T3" fmla="*/ 16 h 22"/>
                <a:gd name="T4" fmla="*/ 10 w 39"/>
                <a:gd name="T5" fmla="*/ 16 h 22"/>
                <a:gd name="T6" fmla="*/ 18 w 39"/>
                <a:gd name="T7" fmla="*/ 15 h 22"/>
                <a:gd name="T8" fmla="*/ 29 w 39"/>
                <a:gd name="T9" fmla="*/ 21 h 22"/>
                <a:gd name="T10" fmla="*/ 36 w 39"/>
                <a:gd name="T11" fmla="*/ 11 h 22"/>
                <a:gd name="T12" fmla="*/ 21 w 39"/>
                <a:gd name="T13" fmla="*/ 1 h 22"/>
                <a:gd name="T14" fmla="*/ 3 w 39"/>
                <a:gd name="T1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2">
                  <a:moveTo>
                    <a:pt x="3" y="8"/>
                  </a:moveTo>
                  <a:cubicBezTo>
                    <a:pt x="1" y="10"/>
                    <a:pt x="0" y="13"/>
                    <a:pt x="2" y="16"/>
                  </a:cubicBezTo>
                  <a:cubicBezTo>
                    <a:pt x="4" y="18"/>
                    <a:pt x="8" y="17"/>
                    <a:pt x="10" y="16"/>
                  </a:cubicBezTo>
                  <a:cubicBezTo>
                    <a:pt x="13" y="15"/>
                    <a:pt x="16" y="14"/>
                    <a:pt x="18" y="15"/>
                  </a:cubicBezTo>
                  <a:cubicBezTo>
                    <a:pt x="22" y="16"/>
                    <a:pt x="26" y="19"/>
                    <a:pt x="29" y="21"/>
                  </a:cubicBezTo>
                  <a:cubicBezTo>
                    <a:pt x="35" y="22"/>
                    <a:pt x="39" y="16"/>
                    <a:pt x="36" y="11"/>
                  </a:cubicBezTo>
                  <a:cubicBezTo>
                    <a:pt x="33" y="5"/>
                    <a:pt x="26" y="2"/>
                    <a:pt x="21" y="1"/>
                  </a:cubicBezTo>
                  <a:cubicBezTo>
                    <a:pt x="14" y="0"/>
                    <a:pt x="7" y="3"/>
                    <a:pt x="3" y="8"/>
                  </a:cubicBezTo>
                  <a:close/>
                </a:path>
              </a:pathLst>
            </a:custGeom>
            <a:noFill/>
            <a:ln w="3175" cap="rnd">
              <a:solidFill>
                <a:srgbClr val="719FC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853579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2" descr="ãlineãçåçæå°çµæ">
            <a:extLst>
              <a:ext uri="{FF2B5EF4-FFF2-40B4-BE49-F238E27FC236}">
                <a16:creationId xmlns:a16="http://schemas.microsoft.com/office/drawing/2014/main" id="{F27C726B-F072-4A5A-9B82-C0B5590F6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500" y1="47167" x2="48500" y2="47167"/>
                        <a14:foregroundMark x1="46667" y1="47167" x2="46667" y2="47167"/>
                        <a14:foregroundMark x1="43167" y1="48167" x2="43167" y2="48167"/>
                        <a14:foregroundMark x1="55000" y1="48333" x2="55000" y2="48333"/>
                        <a14:foregroundMark x1="52667" y1="55833" x2="52667" y2="55833"/>
                        <a14:foregroundMark x1="52667" y1="55833" x2="50500" y2="47500"/>
                        <a14:foregroundMark x1="50500" y1="47500" x2="52167" y2="39833"/>
                        <a14:foregroundMark x1="42000" y1="41500" x2="54333" y2="55500"/>
                        <a14:foregroundMark x1="54333" y1="55500" x2="52333" y2="52333"/>
                        <a14:foregroundMark x1="41667" y1="44833" x2="41500" y2="55833"/>
                        <a14:foregroundMark x1="41500" y1="55833" x2="51667" y2="56167"/>
                        <a14:foregroundMark x1="51667" y1="56167" x2="56833" y2="48167"/>
                        <a14:foregroundMark x1="56833" y1="48167" x2="57333" y2="41333"/>
                        <a14:foregroundMark x1="50333" y1="58833" x2="61667" y2="4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873" y="1119313"/>
            <a:ext cx="4619373" cy="4619373"/>
          </a:xfrm>
          <a:prstGeom prst="rect">
            <a:avLst/>
          </a:prstGeom>
          <a:solidFill>
            <a:srgbClr val="E3E3E3">
              <a:alpha val="0"/>
            </a:srgbClr>
          </a:solidFill>
          <a:ex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2DB6D3-732C-4FB9-AA9C-FCB2162A76E6}"/>
              </a:ext>
            </a:extLst>
          </p:cNvPr>
          <p:cNvSpPr txBox="1"/>
          <p:nvPr/>
        </p:nvSpPr>
        <p:spPr>
          <a:xfrm>
            <a:off x="-921178" y="930343"/>
            <a:ext cx="15858837" cy="10156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isometricOffAxis2Left"/>
            <a:lightRig rig="threePt" dir="t"/>
          </a:scene3d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600" b="1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THANK YOU !</a:t>
            </a:r>
            <a:endParaRPr lang="id-ID" sz="6600" b="1" dirty="0">
              <a:solidFill>
                <a:schemeClr val="accent5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152" name="圖片 151">
            <a:extLst>
              <a:ext uri="{FF2B5EF4-FFF2-40B4-BE49-F238E27FC236}">
                <a16:creationId xmlns:a16="http://schemas.microsoft.com/office/drawing/2014/main" id="{EC840AD2-42A1-40A7-9711-D4B4E4C0F3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5" t="40777" r="27065" b="33396"/>
          <a:stretch/>
        </p:blipFill>
        <p:spPr>
          <a:xfrm>
            <a:off x="6006772" y="2616056"/>
            <a:ext cx="2345635" cy="2295939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F0C6DE54-E656-4347-99C2-F957A947E480}"/>
              </a:ext>
            </a:extLst>
          </p:cNvPr>
          <p:cNvSpPr txBox="1"/>
          <p:nvPr/>
        </p:nvSpPr>
        <p:spPr>
          <a:xfrm>
            <a:off x="3307064" y="4368868"/>
            <a:ext cx="2492990" cy="646331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聰明珊瑚腦</a:t>
            </a:r>
          </a:p>
        </p:txBody>
      </p:sp>
      <p:pic>
        <p:nvPicPr>
          <p:cNvPr id="157" name="Picture 6" descr="ãwalking gifãçåçæå°çµæ">
            <a:extLst>
              <a:ext uri="{FF2B5EF4-FFF2-40B4-BE49-F238E27FC236}">
                <a16:creationId xmlns:a16="http://schemas.microsoft.com/office/drawing/2014/main" id="{615BDAB5-0E39-42DC-9B24-9B1F474030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570" y="4628364"/>
            <a:ext cx="2220644" cy="222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81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ãgif cartoon SADãçåçæå°çµæ">
            <a:extLst>
              <a:ext uri="{FF2B5EF4-FFF2-40B4-BE49-F238E27FC236}">
                <a16:creationId xmlns:a16="http://schemas.microsoft.com/office/drawing/2014/main" id="{AFDC88DD-3E70-428D-ABFE-7ECC5EA1C9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4" y="1580124"/>
            <a:ext cx="5323377" cy="532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9F3E38-8AE5-4303-A21C-5B8E638A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518" y="2319534"/>
            <a:ext cx="5377873" cy="106380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TW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客戶開戶</a:t>
            </a:r>
            <a:r>
              <a:rPr lang="zh-TW" altLang="en-US" sz="3200" dirty="0">
                <a:solidFill>
                  <a:prstClr val="black">
                    <a:lumMod val="95000"/>
                    <a:lumOff val="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暗藏洗錢風險</a:t>
            </a:r>
            <a:endParaRPr lang="en-US" altLang="zh-TW" sz="3200" dirty="0">
              <a:solidFill>
                <a:prstClr val="black">
                  <a:lumMod val="95000"/>
                  <a:lumOff val="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3200" dirty="0">
                <a:solidFill>
                  <a:prstClr val="black">
                    <a:lumMod val="95000"/>
                    <a:lumOff val="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欲比對姓名卻無從查起</a:t>
            </a:r>
            <a:endParaRPr lang="en-US" altLang="zh-TW" sz="3200" dirty="0">
              <a:solidFill>
                <a:prstClr val="black">
                  <a:lumMod val="95000"/>
                  <a:lumOff val="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sz="32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9C983842-D8A1-49B6-A7E6-5154E340D3A4}"/>
              </a:ext>
            </a:extLst>
          </p:cNvPr>
          <p:cNvSpPr/>
          <p:nvPr/>
        </p:nvSpPr>
        <p:spPr>
          <a:xfrm>
            <a:off x="0" y="266700"/>
            <a:ext cx="12192000" cy="552450"/>
          </a:xfrm>
          <a:prstGeom prst="rect">
            <a:avLst/>
          </a:prstGeom>
          <a:solidFill>
            <a:srgbClr val="FED42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22" name="Group 7">
            <a:extLst>
              <a:ext uri="{FF2B5EF4-FFF2-40B4-BE49-F238E27FC236}">
                <a16:creationId xmlns:a16="http://schemas.microsoft.com/office/drawing/2014/main" id="{1E7E32F1-B635-4A65-B8C4-0C379718992A}"/>
              </a:ext>
            </a:extLst>
          </p:cNvPr>
          <p:cNvGrpSpPr/>
          <p:nvPr/>
        </p:nvGrpSpPr>
        <p:grpSpPr>
          <a:xfrm>
            <a:off x="271463" y="171450"/>
            <a:ext cx="790575" cy="742950"/>
            <a:chOff x="11182350" y="171450"/>
            <a:chExt cx="790575" cy="742950"/>
          </a:xfrm>
          <a:solidFill>
            <a:srgbClr val="FED424">
              <a:lumMod val="60000"/>
              <a:lumOff val="40000"/>
            </a:srgbClr>
          </a:solidFill>
        </p:grpSpPr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8B83180D-E5F0-4A55-8F64-843BCA607765}"/>
                </a:ext>
              </a:extLst>
            </p:cNvPr>
            <p:cNvSpPr/>
            <p:nvPr/>
          </p:nvSpPr>
          <p:spPr>
            <a:xfrm>
              <a:off x="11182350" y="171450"/>
              <a:ext cx="742950" cy="742950"/>
            </a:xfrm>
            <a:prstGeom prst="rect">
              <a:avLst/>
            </a:prstGeom>
            <a:solidFill>
              <a:srgbClr val="98EAE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4" name="Right Triangle 4">
              <a:extLst>
                <a:ext uri="{FF2B5EF4-FFF2-40B4-BE49-F238E27FC236}">
                  <a16:creationId xmlns:a16="http://schemas.microsoft.com/office/drawing/2014/main" id="{AE4C5D47-3D4D-44B9-95D6-99165F04F146}"/>
                </a:ext>
              </a:extLst>
            </p:cNvPr>
            <p:cNvSpPr/>
            <p:nvPr/>
          </p:nvSpPr>
          <p:spPr>
            <a:xfrm>
              <a:off x="11925300" y="171450"/>
              <a:ext cx="47625" cy="95250"/>
            </a:xfrm>
            <a:prstGeom prst="rtTriangle">
              <a:avLst/>
            </a:prstGeom>
            <a:solidFill>
              <a:srgbClr val="11545D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5" name="Right Triangle 5">
              <a:extLst>
                <a:ext uri="{FF2B5EF4-FFF2-40B4-BE49-F238E27FC236}">
                  <a16:creationId xmlns:a16="http://schemas.microsoft.com/office/drawing/2014/main" id="{95539ED0-E1E9-4FD0-80C5-255BA2E91DCC}"/>
                </a:ext>
              </a:extLst>
            </p:cNvPr>
            <p:cNvSpPr/>
            <p:nvPr/>
          </p:nvSpPr>
          <p:spPr>
            <a:xfrm flipV="1">
              <a:off x="11925300" y="819150"/>
              <a:ext cx="47625" cy="95250"/>
            </a:xfrm>
            <a:prstGeom prst="rtTriangle">
              <a:avLst/>
            </a:prstGeom>
            <a:solidFill>
              <a:srgbClr val="11545D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26" name="TextBox 6">
            <a:extLst>
              <a:ext uri="{FF2B5EF4-FFF2-40B4-BE49-F238E27FC236}">
                <a16:creationId xmlns:a16="http://schemas.microsoft.com/office/drawing/2014/main" id="{3CFF361C-FE21-416A-BA21-1B921C3D922D}"/>
              </a:ext>
            </a:extLst>
          </p:cNvPr>
          <p:cNvSpPr txBox="1"/>
          <p:nvPr/>
        </p:nvSpPr>
        <p:spPr>
          <a:xfrm>
            <a:off x="1194665" y="327481"/>
            <a:ext cx="9727335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dirty="0">
                <a:latin typeface="Segoe UI Light" panose="020B0502040204020203" pitchFamily="34" charset="0"/>
                <a:ea typeface="微軟正黑體" panose="020B0604030504040204" pitchFamily="34" charset="-120"/>
                <a:cs typeface="Segoe UI Light" panose="020B0502040204020203" pitchFamily="34" charset="0"/>
              </a:rPr>
              <a:t>	</a:t>
            </a:r>
            <a:r>
              <a:rPr lang="zh-TW" altLang="en-US" sz="2800" b="1" dirty="0">
                <a:latin typeface="Segoe UI Light" panose="020B0502040204020203" pitchFamily="34" charset="0"/>
                <a:ea typeface="微軟正黑體" panose="020B0604030504040204" pitchFamily="34" charset="-120"/>
                <a:cs typeface="Segoe UI Light" panose="020B0502040204020203" pitchFamily="34" charset="0"/>
              </a:rPr>
              <a:t>問題點</a:t>
            </a:r>
            <a:endParaRPr lang="id-ID" sz="2800" b="1" dirty="0">
              <a:latin typeface="Segoe UI Light" panose="020B0502040204020203" pitchFamily="34" charset="0"/>
              <a:ea typeface="微軟正黑體" panose="020B0604030504040204" pitchFamily="34" charset="-120"/>
              <a:cs typeface="Segoe UI Light" panose="020B0502040204020203" pitchFamily="34" charset="0"/>
            </a:endParaRPr>
          </a:p>
        </p:txBody>
      </p:sp>
      <p:grpSp>
        <p:nvGrpSpPr>
          <p:cNvPr id="27" name="Group 8">
            <a:extLst>
              <a:ext uri="{FF2B5EF4-FFF2-40B4-BE49-F238E27FC236}">
                <a16:creationId xmlns:a16="http://schemas.microsoft.com/office/drawing/2014/main" id="{49D17C77-6DAD-45C7-BBFA-4964D184ECC4}"/>
              </a:ext>
            </a:extLst>
          </p:cNvPr>
          <p:cNvGrpSpPr/>
          <p:nvPr/>
        </p:nvGrpSpPr>
        <p:grpSpPr>
          <a:xfrm>
            <a:off x="451715" y="377056"/>
            <a:ext cx="382447" cy="331736"/>
            <a:chOff x="304800" y="822325"/>
            <a:chExt cx="287338" cy="249238"/>
          </a:xfrm>
          <a:solidFill>
            <a:sysClr val="window" lastClr="FFFFFF"/>
          </a:solidFill>
        </p:grpSpPr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F67EEEE2-C148-49DE-8365-C5D1DAD3B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957263"/>
              <a:ext cx="76200" cy="57150"/>
            </a:xfrm>
            <a:custGeom>
              <a:avLst/>
              <a:gdLst>
                <a:gd name="T0" fmla="*/ 211 w 241"/>
                <a:gd name="T1" fmla="*/ 151 h 181"/>
                <a:gd name="T2" fmla="*/ 30 w 241"/>
                <a:gd name="T3" fmla="*/ 151 h 181"/>
                <a:gd name="T4" fmla="*/ 30 w 241"/>
                <a:gd name="T5" fmla="*/ 30 h 181"/>
                <a:gd name="T6" fmla="*/ 211 w 241"/>
                <a:gd name="T7" fmla="*/ 30 h 181"/>
                <a:gd name="T8" fmla="*/ 211 w 241"/>
                <a:gd name="T9" fmla="*/ 151 h 181"/>
                <a:gd name="T10" fmla="*/ 226 w 241"/>
                <a:gd name="T11" fmla="*/ 0 h 181"/>
                <a:gd name="T12" fmla="*/ 15 w 241"/>
                <a:gd name="T13" fmla="*/ 0 h 181"/>
                <a:gd name="T14" fmla="*/ 12 w 241"/>
                <a:gd name="T15" fmla="*/ 0 h 181"/>
                <a:gd name="T16" fmla="*/ 9 w 241"/>
                <a:gd name="T17" fmla="*/ 1 h 181"/>
                <a:gd name="T18" fmla="*/ 7 w 241"/>
                <a:gd name="T19" fmla="*/ 2 h 181"/>
                <a:gd name="T20" fmla="*/ 4 w 241"/>
                <a:gd name="T21" fmla="*/ 4 h 181"/>
                <a:gd name="T22" fmla="*/ 2 w 241"/>
                <a:gd name="T23" fmla="*/ 6 h 181"/>
                <a:gd name="T24" fmla="*/ 1 w 241"/>
                <a:gd name="T25" fmla="*/ 8 h 181"/>
                <a:gd name="T26" fmla="*/ 0 w 241"/>
                <a:gd name="T27" fmla="*/ 12 h 181"/>
                <a:gd name="T28" fmla="*/ 0 w 241"/>
                <a:gd name="T29" fmla="*/ 15 h 181"/>
                <a:gd name="T30" fmla="*/ 0 w 241"/>
                <a:gd name="T31" fmla="*/ 166 h 181"/>
                <a:gd name="T32" fmla="*/ 0 w 241"/>
                <a:gd name="T33" fmla="*/ 169 h 181"/>
                <a:gd name="T34" fmla="*/ 1 w 241"/>
                <a:gd name="T35" fmla="*/ 171 h 181"/>
                <a:gd name="T36" fmla="*/ 2 w 241"/>
                <a:gd name="T37" fmla="*/ 175 h 181"/>
                <a:gd name="T38" fmla="*/ 4 w 241"/>
                <a:gd name="T39" fmla="*/ 177 h 181"/>
                <a:gd name="T40" fmla="*/ 7 w 241"/>
                <a:gd name="T41" fmla="*/ 179 h 181"/>
                <a:gd name="T42" fmla="*/ 9 w 241"/>
                <a:gd name="T43" fmla="*/ 180 h 181"/>
                <a:gd name="T44" fmla="*/ 12 w 241"/>
                <a:gd name="T45" fmla="*/ 181 h 181"/>
                <a:gd name="T46" fmla="*/ 15 w 241"/>
                <a:gd name="T47" fmla="*/ 181 h 181"/>
                <a:gd name="T48" fmla="*/ 226 w 241"/>
                <a:gd name="T49" fmla="*/ 181 h 181"/>
                <a:gd name="T50" fmla="*/ 230 w 241"/>
                <a:gd name="T51" fmla="*/ 181 h 181"/>
                <a:gd name="T52" fmla="*/ 233 w 241"/>
                <a:gd name="T53" fmla="*/ 180 h 181"/>
                <a:gd name="T54" fmla="*/ 235 w 241"/>
                <a:gd name="T55" fmla="*/ 178 h 181"/>
                <a:gd name="T56" fmla="*/ 237 w 241"/>
                <a:gd name="T57" fmla="*/ 177 h 181"/>
                <a:gd name="T58" fmla="*/ 239 w 241"/>
                <a:gd name="T59" fmla="*/ 175 h 181"/>
                <a:gd name="T60" fmla="*/ 240 w 241"/>
                <a:gd name="T61" fmla="*/ 171 h 181"/>
                <a:gd name="T62" fmla="*/ 241 w 241"/>
                <a:gd name="T63" fmla="*/ 169 h 181"/>
                <a:gd name="T64" fmla="*/ 241 w 241"/>
                <a:gd name="T65" fmla="*/ 166 h 181"/>
                <a:gd name="T66" fmla="*/ 241 w 241"/>
                <a:gd name="T67" fmla="*/ 15 h 181"/>
                <a:gd name="T68" fmla="*/ 241 w 241"/>
                <a:gd name="T69" fmla="*/ 12 h 181"/>
                <a:gd name="T70" fmla="*/ 240 w 241"/>
                <a:gd name="T71" fmla="*/ 8 h 181"/>
                <a:gd name="T72" fmla="*/ 239 w 241"/>
                <a:gd name="T73" fmla="*/ 6 h 181"/>
                <a:gd name="T74" fmla="*/ 237 w 241"/>
                <a:gd name="T75" fmla="*/ 4 h 181"/>
                <a:gd name="T76" fmla="*/ 235 w 241"/>
                <a:gd name="T77" fmla="*/ 2 h 181"/>
                <a:gd name="T78" fmla="*/ 233 w 241"/>
                <a:gd name="T79" fmla="*/ 1 h 181"/>
                <a:gd name="T80" fmla="*/ 230 w 241"/>
                <a:gd name="T81" fmla="*/ 0 h 181"/>
                <a:gd name="T82" fmla="*/ 226 w 241"/>
                <a:gd name="T8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1" h="181">
                  <a:moveTo>
                    <a:pt x="211" y="151"/>
                  </a:moveTo>
                  <a:lnTo>
                    <a:pt x="30" y="151"/>
                  </a:lnTo>
                  <a:lnTo>
                    <a:pt x="30" y="30"/>
                  </a:lnTo>
                  <a:lnTo>
                    <a:pt x="211" y="30"/>
                  </a:lnTo>
                  <a:lnTo>
                    <a:pt x="211" y="151"/>
                  </a:lnTo>
                  <a:close/>
                  <a:moveTo>
                    <a:pt x="22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1"/>
                  </a:lnTo>
                  <a:lnTo>
                    <a:pt x="2" y="175"/>
                  </a:lnTo>
                  <a:lnTo>
                    <a:pt x="4" y="177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226" y="181"/>
                  </a:lnTo>
                  <a:lnTo>
                    <a:pt x="230" y="181"/>
                  </a:lnTo>
                  <a:lnTo>
                    <a:pt x="233" y="180"/>
                  </a:lnTo>
                  <a:lnTo>
                    <a:pt x="235" y="178"/>
                  </a:lnTo>
                  <a:lnTo>
                    <a:pt x="237" y="177"/>
                  </a:lnTo>
                  <a:lnTo>
                    <a:pt x="239" y="175"/>
                  </a:lnTo>
                  <a:lnTo>
                    <a:pt x="240" y="171"/>
                  </a:lnTo>
                  <a:lnTo>
                    <a:pt x="241" y="169"/>
                  </a:lnTo>
                  <a:lnTo>
                    <a:pt x="241" y="166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8"/>
                  </a:lnTo>
                  <a:lnTo>
                    <a:pt x="239" y="6"/>
                  </a:lnTo>
                  <a:lnTo>
                    <a:pt x="237" y="4"/>
                  </a:lnTo>
                  <a:lnTo>
                    <a:pt x="235" y="2"/>
                  </a:lnTo>
                  <a:lnTo>
                    <a:pt x="233" y="1"/>
                  </a:lnTo>
                  <a:lnTo>
                    <a:pt x="230" y="0"/>
                  </a:lnTo>
                  <a:lnTo>
                    <a:pt x="226" y="0"/>
                  </a:lnTo>
                  <a:close/>
                </a:path>
              </a:pathLst>
            </a:custGeom>
            <a:grpFill/>
            <a:ln w="9525">
              <a:solidFill>
                <a:srgbClr val="11545D">
                  <a:lumMod val="20000"/>
                  <a:lumOff val="80000"/>
                </a:srgb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endParaRPr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67F8665-CF45-4507-A26A-F2C511522B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75" y="841375"/>
              <a:ext cx="77788" cy="57150"/>
            </a:xfrm>
            <a:custGeom>
              <a:avLst/>
              <a:gdLst>
                <a:gd name="T0" fmla="*/ 213 w 243"/>
                <a:gd name="T1" fmla="*/ 152 h 182"/>
                <a:gd name="T2" fmla="*/ 32 w 243"/>
                <a:gd name="T3" fmla="*/ 152 h 182"/>
                <a:gd name="T4" fmla="*/ 32 w 243"/>
                <a:gd name="T5" fmla="*/ 30 h 182"/>
                <a:gd name="T6" fmla="*/ 213 w 243"/>
                <a:gd name="T7" fmla="*/ 30 h 182"/>
                <a:gd name="T8" fmla="*/ 213 w 243"/>
                <a:gd name="T9" fmla="*/ 152 h 182"/>
                <a:gd name="T10" fmla="*/ 228 w 243"/>
                <a:gd name="T11" fmla="*/ 0 h 182"/>
                <a:gd name="T12" fmla="*/ 15 w 243"/>
                <a:gd name="T13" fmla="*/ 0 h 182"/>
                <a:gd name="T14" fmla="*/ 13 w 243"/>
                <a:gd name="T15" fmla="*/ 0 h 182"/>
                <a:gd name="T16" fmla="*/ 10 w 243"/>
                <a:gd name="T17" fmla="*/ 1 h 182"/>
                <a:gd name="T18" fmla="*/ 8 w 243"/>
                <a:gd name="T19" fmla="*/ 3 h 182"/>
                <a:gd name="T20" fmla="*/ 6 w 243"/>
                <a:gd name="T21" fmla="*/ 5 h 182"/>
                <a:gd name="T22" fmla="*/ 4 w 243"/>
                <a:gd name="T23" fmla="*/ 7 h 182"/>
                <a:gd name="T24" fmla="*/ 2 w 243"/>
                <a:gd name="T25" fmla="*/ 10 h 182"/>
                <a:gd name="T26" fmla="*/ 2 w 243"/>
                <a:gd name="T27" fmla="*/ 12 h 182"/>
                <a:gd name="T28" fmla="*/ 0 w 243"/>
                <a:gd name="T29" fmla="*/ 15 h 182"/>
                <a:gd name="T30" fmla="*/ 0 w 243"/>
                <a:gd name="T31" fmla="*/ 167 h 182"/>
                <a:gd name="T32" fmla="*/ 2 w 243"/>
                <a:gd name="T33" fmla="*/ 170 h 182"/>
                <a:gd name="T34" fmla="*/ 2 w 243"/>
                <a:gd name="T35" fmla="*/ 173 h 182"/>
                <a:gd name="T36" fmla="*/ 4 w 243"/>
                <a:gd name="T37" fmla="*/ 175 h 182"/>
                <a:gd name="T38" fmla="*/ 6 w 243"/>
                <a:gd name="T39" fmla="*/ 177 h 182"/>
                <a:gd name="T40" fmla="*/ 8 w 243"/>
                <a:gd name="T41" fmla="*/ 179 h 182"/>
                <a:gd name="T42" fmla="*/ 10 w 243"/>
                <a:gd name="T43" fmla="*/ 180 h 182"/>
                <a:gd name="T44" fmla="*/ 13 w 243"/>
                <a:gd name="T45" fmla="*/ 182 h 182"/>
                <a:gd name="T46" fmla="*/ 15 w 243"/>
                <a:gd name="T47" fmla="*/ 182 h 182"/>
                <a:gd name="T48" fmla="*/ 228 w 243"/>
                <a:gd name="T49" fmla="*/ 182 h 182"/>
                <a:gd name="T50" fmla="*/ 231 w 243"/>
                <a:gd name="T51" fmla="*/ 182 h 182"/>
                <a:gd name="T52" fmla="*/ 233 w 243"/>
                <a:gd name="T53" fmla="*/ 180 h 182"/>
                <a:gd name="T54" fmla="*/ 236 w 243"/>
                <a:gd name="T55" fmla="*/ 179 h 182"/>
                <a:gd name="T56" fmla="*/ 239 w 243"/>
                <a:gd name="T57" fmla="*/ 177 h 182"/>
                <a:gd name="T58" fmla="*/ 241 w 243"/>
                <a:gd name="T59" fmla="*/ 175 h 182"/>
                <a:gd name="T60" fmla="*/ 242 w 243"/>
                <a:gd name="T61" fmla="*/ 173 h 182"/>
                <a:gd name="T62" fmla="*/ 243 w 243"/>
                <a:gd name="T63" fmla="*/ 170 h 182"/>
                <a:gd name="T64" fmla="*/ 243 w 243"/>
                <a:gd name="T65" fmla="*/ 167 h 182"/>
                <a:gd name="T66" fmla="*/ 243 w 243"/>
                <a:gd name="T67" fmla="*/ 15 h 182"/>
                <a:gd name="T68" fmla="*/ 243 w 243"/>
                <a:gd name="T69" fmla="*/ 12 h 182"/>
                <a:gd name="T70" fmla="*/ 242 w 243"/>
                <a:gd name="T71" fmla="*/ 10 h 182"/>
                <a:gd name="T72" fmla="*/ 241 w 243"/>
                <a:gd name="T73" fmla="*/ 7 h 182"/>
                <a:gd name="T74" fmla="*/ 239 w 243"/>
                <a:gd name="T75" fmla="*/ 5 h 182"/>
                <a:gd name="T76" fmla="*/ 236 w 243"/>
                <a:gd name="T77" fmla="*/ 4 h 182"/>
                <a:gd name="T78" fmla="*/ 233 w 243"/>
                <a:gd name="T79" fmla="*/ 1 h 182"/>
                <a:gd name="T80" fmla="*/ 231 w 243"/>
                <a:gd name="T81" fmla="*/ 0 h 182"/>
                <a:gd name="T82" fmla="*/ 228 w 243"/>
                <a:gd name="T83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3" h="182">
                  <a:moveTo>
                    <a:pt x="213" y="152"/>
                  </a:moveTo>
                  <a:lnTo>
                    <a:pt x="32" y="152"/>
                  </a:lnTo>
                  <a:lnTo>
                    <a:pt x="32" y="30"/>
                  </a:lnTo>
                  <a:lnTo>
                    <a:pt x="213" y="30"/>
                  </a:lnTo>
                  <a:lnTo>
                    <a:pt x="213" y="152"/>
                  </a:lnTo>
                  <a:close/>
                  <a:moveTo>
                    <a:pt x="228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3"/>
                  </a:lnTo>
                  <a:lnTo>
                    <a:pt x="6" y="5"/>
                  </a:lnTo>
                  <a:lnTo>
                    <a:pt x="4" y="7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5"/>
                  </a:lnTo>
                  <a:lnTo>
                    <a:pt x="0" y="167"/>
                  </a:lnTo>
                  <a:lnTo>
                    <a:pt x="2" y="170"/>
                  </a:lnTo>
                  <a:lnTo>
                    <a:pt x="2" y="173"/>
                  </a:lnTo>
                  <a:lnTo>
                    <a:pt x="4" y="175"/>
                  </a:lnTo>
                  <a:lnTo>
                    <a:pt x="6" y="177"/>
                  </a:lnTo>
                  <a:lnTo>
                    <a:pt x="8" y="179"/>
                  </a:lnTo>
                  <a:lnTo>
                    <a:pt x="10" y="180"/>
                  </a:lnTo>
                  <a:lnTo>
                    <a:pt x="13" y="182"/>
                  </a:lnTo>
                  <a:lnTo>
                    <a:pt x="15" y="182"/>
                  </a:lnTo>
                  <a:lnTo>
                    <a:pt x="228" y="182"/>
                  </a:lnTo>
                  <a:lnTo>
                    <a:pt x="231" y="182"/>
                  </a:lnTo>
                  <a:lnTo>
                    <a:pt x="233" y="180"/>
                  </a:lnTo>
                  <a:lnTo>
                    <a:pt x="236" y="179"/>
                  </a:lnTo>
                  <a:lnTo>
                    <a:pt x="239" y="177"/>
                  </a:lnTo>
                  <a:lnTo>
                    <a:pt x="241" y="175"/>
                  </a:lnTo>
                  <a:lnTo>
                    <a:pt x="242" y="173"/>
                  </a:lnTo>
                  <a:lnTo>
                    <a:pt x="243" y="170"/>
                  </a:lnTo>
                  <a:lnTo>
                    <a:pt x="243" y="167"/>
                  </a:lnTo>
                  <a:lnTo>
                    <a:pt x="243" y="15"/>
                  </a:lnTo>
                  <a:lnTo>
                    <a:pt x="243" y="12"/>
                  </a:lnTo>
                  <a:lnTo>
                    <a:pt x="242" y="10"/>
                  </a:lnTo>
                  <a:lnTo>
                    <a:pt x="241" y="7"/>
                  </a:lnTo>
                  <a:lnTo>
                    <a:pt x="239" y="5"/>
                  </a:lnTo>
                  <a:lnTo>
                    <a:pt x="236" y="4"/>
                  </a:lnTo>
                  <a:lnTo>
                    <a:pt x="233" y="1"/>
                  </a:lnTo>
                  <a:lnTo>
                    <a:pt x="231" y="0"/>
                  </a:lnTo>
                  <a:lnTo>
                    <a:pt x="228" y="0"/>
                  </a:lnTo>
                  <a:close/>
                </a:path>
              </a:pathLst>
            </a:custGeom>
            <a:grpFill/>
            <a:ln w="9525">
              <a:solidFill>
                <a:srgbClr val="11545D">
                  <a:lumMod val="20000"/>
                  <a:lumOff val="80000"/>
                </a:srgb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endParaRPr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99E802CE-FA38-47A4-87CF-615061EC0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822325"/>
              <a:ext cx="287338" cy="249238"/>
            </a:xfrm>
            <a:custGeom>
              <a:avLst/>
              <a:gdLst>
                <a:gd name="T0" fmla="*/ 517 w 907"/>
                <a:gd name="T1" fmla="*/ 684 h 786"/>
                <a:gd name="T2" fmla="*/ 538 w 907"/>
                <a:gd name="T3" fmla="*/ 666 h 786"/>
                <a:gd name="T4" fmla="*/ 864 w 907"/>
                <a:gd name="T5" fmla="*/ 670 h 786"/>
                <a:gd name="T6" fmla="*/ 877 w 907"/>
                <a:gd name="T7" fmla="*/ 696 h 786"/>
                <a:gd name="T8" fmla="*/ 550 w 907"/>
                <a:gd name="T9" fmla="*/ 407 h 786"/>
                <a:gd name="T10" fmla="*/ 575 w 907"/>
                <a:gd name="T11" fmla="*/ 393 h 786"/>
                <a:gd name="T12" fmla="*/ 839 w 907"/>
                <a:gd name="T13" fmla="*/ 402 h 786"/>
                <a:gd name="T14" fmla="*/ 847 w 907"/>
                <a:gd name="T15" fmla="*/ 635 h 786"/>
                <a:gd name="T16" fmla="*/ 375 w 907"/>
                <a:gd name="T17" fmla="*/ 381 h 786"/>
                <a:gd name="T18" fmla="*/ 341 w 907"/>
                <a:gd name="T19" fmla="*/ 364 h 786"/>
                <a:gd name="T20" fmla="*/ 275 w 907"/>
                <a:gd name="T21" fmla="*/ 321 h 786"/>
                <a:gd name="T22" fmla="*/ 296 w 907"/>
                <a:gd name="T23" fmla="*/ 303 h 786"/>
                <a:gd name="T24" fmla="*/ 622 w 907"/>
                <a:gd name="T25" fmla="*/ 308 h 786"/>
                <a:gd name="T26" fmla="*/ 636 w 907"/>
                <a:gd name="T27" fmla="*/ 333 h 786"/>
                <a:gd name="T28" fmla="*/ 551 w 907"/>
                <a:gd name="T29" fmla="*/ 368 h 786"/>
                <a:gd name="T30" fmla="*/ 523 w 907"/>
                <a:gd name="T31" fmla="*/ 393 h 786"/>
                <a:gd name="T32" fmla="*/ 63 w 907"/>
                <a:gd name="T33" fmla="*/ 412 h 786"/>
                <a:gd name="T34" fmla="*/ 85 w 907"/>
                <a:gd name="T35" fmla="*/ 394 h 786"/>
                <a:gd name="T36" fmla="*/ 350 w 907"/>
                <a:gd name="T37" fmla="*/ 398 h 786"/>
                <a:gd name="T38" fmla="*/ 364 w 907"/>
                <a:gd name="T39" fmla="*/ 424 h 786"/>
                <a:gd name="T40" fmla="*/ 30 w 907"/>
                <a:gd name="T41" fmla="*/ 696 h 786"/>
                <a:gd name="T42" fmla="*/ 44 w 907"/>
                <a:gd name="T43" fmla="*/ 670 h 786"/>
                <a:gd name="T44" fmla="*/ 369 w 907"/>
                <a:gd name="T45" fmla="*/ 666 h 786"/>
                <a:gd name="T46" fmla="*/ 391 w 907"/>
                <a:gd name="T47" fmla="*/ 684 h 786"/>
                <a:gd name="T48" fmla="*/ 304 w 907"/>
                <a:gd name="T49" fmla="*/ 54 h 786"/>
                <a:gd name="T50" fmla="*/ 321 w 907"/>
                <a:gd name="T51" fmla="*/ 33 h 786"/>
                <a:gd name="T52" fmla="*/ 587 w 907"/>
                <a:gd name="T53" fmla="*/ 33 h 786"/>
                <a:gd name="T54" fmla="*/ 605 w 907"/>
                <a:gd name="T55" fmla="*/ 54 h 786"/>
                <a:gd name="T56" fmla="*/ 877 w 907"/>
                <a:gd name="T57" fmla="*/ 644 h 786"/>
                <a:gd name="T58" fmla="*/ 873 w 907"/>
                <a:gd name="T59" fmla="*/ 400 h 786"/>
                <a:gd name="T60" fmla="*/ 856 w 907"/>
                <a:gd name="T61" fmla="*/ 377 h 786"/>
                <a:gd name="T62" fmla="*/ 829 w 907"/>
                <a:gd name="T63" fmla="*/ 364 h 786"/>
                <a:gd name="T64" fmla="*/ 665 w 907"/>
                <a:gd name="T65" fmla="*/ 324 h 786"/>
                <a:gd name="T66" fmla="*/ 648 w 907"/>
                <a:gd name="T67" fmla="*/ 290 h 786"/>
                <a:gd name="T68" fmla="*/ 634 w 907"/>
                <a:gd name="T69" fmla="*/ 49 h 786"/>
                <a:gd name="T70" fmla="*/ 622 w 907"/>
                <a:gd name="T71" fmla="*/ 22 h 786"/>
                <a:gd name="T72" fmla="*/ 598 w 907"/>
                <a:gd name="T73" fmla="*/ 5 h 786"/>
                <a:gd name="T74" fmla="*/ 332 w 907"/>
                <a:gd name="T75" fmla="*/ 0 h 786"/>
                <a:gd name="T76" fmla="*/ 304 w 907"/>
                <a:gd name="T77" fmla="*/ 7 h 786"/>
                <a:gd name="T78" fmla="*/ 283 w 907"/>
                <a:gd name="T79" fmla="*/ 27 h 786"/>
                <a:gd name="T80" fmla="*/ 272 w 907"/>
                <a:gd name="T81" fmla="*/ 54 h 786"/>
                <a:gd name="T82" fmla="*/ 255 w 907"/>
                <a:gd name="T83" fmla="*/ 296 h 786"/>
                <a:gd name="T84" fmla="*/ 242 w 907"/>
                <a:gd name="T85" fmla="*/ 333 h 786"/>
                <a:gd name="T86" fmla="*/ 73 w 907"/>
                <a:gd name="T87" fmla="*/ 366 h 786"/>
                <a:gd name="T88" fmla="*/ 48 w 907"/>
                <a:gd name="T89" fmla="*/ 381 h 786"/>
                <a:gd name="T90" fmla="*/ 33 w 907"/>
                <a:gd name="T91" fmla="*/ 406 h 786"/>
                <a:gd name="T92" fmla="*/ 24 w 907"/>
                <a:gd name="T93" fmla="*/ 648 h 786"/>
                <a:gd name="T94" fmla="*/ 2 w 907"/>
                <a:gd name="T95" fmla="*/ 680 h 786"/>
                <a:gd name="T96" fmla="*/ 1 w 907"/>
                <a:gd name="T97" fmla="*/ 778 h 786"/>
                <a:gd name="T98" fmla="*/ 12 w 907"/>
                <a:gd name="T99" fmla="*/ 786 h 786"/>
                <a:gd name="T100" fmla="*/ 417 w 907"/>
                <a:gd name="T101" fmla="*/ 784 h 786"/>
                <a:gd name="T102" fmla="*/ 424 w 907"/>
                <a:gd name="T103" fmla="*/ 771 h 786"/>
                <a:gd name="T104" fmla="*/ 415 w 907"/>
                <a:gd name="T105" fmla="*/ 665 h 786"/>
                <a:gd name="T106" fmla="*/ 394 w 907"/>
                <a:gd name="T107" fmla="*/ 424 h 786"/>
                <a:gd name="T108" fmla="*/ 497 w 907"/>
                <a:gd name="T109" fmla="*/ 659 h 786"/>
                <a:gd name="T110" fmla="*/ 484 w 907"/>
                <a:gd name="T111" fmla="*/ 696 h 786"/>
                <a:gd name="T112" fmla="*/ 489 w 907"/>
                <a:gd name="T113" fmla="*/ 782 h 786"/>
                <a:gd name="T114" fmla="*/ 892 w 907"/>
                <a:gd name="T115" fmla="*/ 786 h 786"/>
                <a:gd name="T116" fmla="*/ 905 w 907"/>
                <a:gd name="T117" fmla="*/ 780 h 786"/>
                <a:gd name="T118" fmla="*/ 907 w 907"/>
                <a:gd name="T119" fmla="*/ 688 h 786"/>
                <a:gd name="T120" fmla="*/ 890 w 907"/>
                <a:gd name="T121" fmla="*/ 653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7" h="786">
                  <a:moveTo>
                    <a:pt x="877" y="756"/>
                  </a:moveTo>
                  <a:lnTo>
                    <a:pt x="515" y="756"/>
                  </a:lnTo>
                  <a:lnTo>
                    <a:pt x="515" y="696"/>
                  </a:lnTo>
                  <a:lnTo>
                    <a:pt x="515" y="690"/>
                  </a:lnTo>
                  <a:lnTo>
                    <a:pt x="517" y="684"/>
                  </a:lnTo>
                  <a:lnTo>
                    <a:pt x="520" y="679"/>
                  </a:lnTo>
                  <a:lnTo>
                    <a:pt x="523" y="675"/>
                  </a:lnTo>
                  <a:lnTo>
                    <a:pt x="528" y="670"/>
                  </a:lnTo>
                  <a:lnTo>
                    <a:pt x="533" y="668"/>
                  </a:lnTo>
                  <a:lnTo>
                    <a:pt x="538" y="666"/>
                  </a:lnTo>
                  <a:lnTo>
                    <a:pt x="545" y="665"/>
                  </a:lnTo>
                  <a:lnTo>
                    <a:pt x="847" y="665"/>
                  </a:lnTo>
                  <a:lnTo>
                    <a:pt x="854" y="666"/>
                  </a:lnTo>
                  <a:lnTo>
                    <a:pt x="859" y="668"/>
                  </a:lnTo>
                  <a:lnTo>
                    <a:pt x="864" y="670"/>
                  </a:lnTo>
                  <a:lnTo>
                    <a:pt x="869" y="675"/>
                  </a:lnTo>
                  <a:lnTo>
                    <a:pt x="872" y="679"/>
                  </a:lnTo>
                  <a:lnTo>
                    <a:pt x="875" y="684"/>
                  </a:lnTo>
                  <a:lnTo>
                    <a:pt x="877" y="690"/>
                  </a:lnTo>
                  <a:lnTo>
                    <a:pt x="877" y="696"/>
                  </a:lnTo>
                  <a:lnTo>
                    <a:pt x="877" y="756"/>
                  </a:lnTo>
                  <a:close/>
                  <a:moveTo>
                    <a:pt x="545" y="424"/>
                  </a:moveTo>
                  <a:lnTo>
                    <a:pt x="545" y="417"/>
                  </a:lnTo>
                  <a:lnTo>
                    <a:pt x="547" y="412"/>
                  </a:lnTo>
                  <a:lnTo>
                    <a:pt x="550" y="407"/>
                  </a:lnTo>
                  <a:lnTo>
                    <a:pt x="553" y="402"/>
                  </a:lnTo>
                  <a:lnTo>
                    <a:pt x="558" y="398"/>
                  </a:lnTo>
                  <a:lnTo>
                    <a:pt x="563" y="396"/>
                  </a:lnTo>
                  <a:lnTo>
                    <a:pt x="568" y="394"/>
                  </a:lnTo>
                  <a:lnTo>
                    <a:pt x="575" y="393"/>
                  </a:lnTo>
                  <a:lnTo>
                    <a:pt x="817" y="393"/>
                  </a:lnTo>
                  <a:lnTo>
                    <a:pt x="823" y="394"/>
                  </a:lnTo>
                  <a:lnTo>
                    <a:pt x="829" y="396"/>
                  </a:lnTo>
                  <a:lnTo>
                    <a:pt x="834" y="398"/>
                  </a:lnTo>
                  <a:lnTo>
                    <a:pt x="839" y="402"/>
                  </a:lnTo>
                  <a:lnTo>
                    <a:pt x="842" y="407"/>
                  </a:lnTo>
                  <a:lnTo>
                    <a:pt x="845" y="412"/>
                  </a:lnTo>
                  <a:lnTo>
                    <a:pt x="846" y="417"/>
                  </a:lnTo>
                  <a:lnTo>
                    <a:pt x="847" y="424"/>
                  </a:lnTo>
                  <a:lnTo>
                    <a:pt x="847" y="635"/>
                  </a:lnTo>
                  <a:lnTo>
                    <a:pt x="545" y="635"/>
                  </a:lnTo>
                  <a:lnTo>
                    <a:pt x="545" y="424"/>
                  </a:lnTo>
                  <a:close/>
                  <a:moveTo>
                    <a:pt x="385" y="393"/>
                  </a:moveTo>
                  <a:lnTo>
                    <a:pt x="381" y="386"/>
                  </a:lnTo>
                  <a:lnTo>
                    <a:pt x="375" y="381"/>
                  </a:lnTo>
                  <a:lnTo>
                    <a:pt x="370" y="376"/>
                  </a:lnTo>
                  <a:lnTo>
                    <a:pt x="364" y="371"/>
                  </a:lnTo>
                  <a:lnTo>
                    <a:pt x="356" y="368"/>
                  </a:lnTo>
                  <a:lnTo>
                    <a:pt x="349" y="365"/>
                  </a:lnTo>
                  <a:lnTo>
                    <a:pt x="341" y="364"/>
                  </a:lnTo>
                  <a:lnTo>
                    <a:pt x="332" y="363"/>
                  </a:lnTo>
                  <a:lnTo>
                    <a:pt x="272" y="363"/>
                  </a:lnTo>
                  <a:lnTo>
                    <a:pt x="272" y="333"/>
                  </a:lnTo>
                  <a:lnTo>
                    <a:pt x="273" y="326"/>
                  </a:lnTo>
                  <a:lnTo>
                    <a:pt x="275" y="321"/>
                  </a:lnTo>
                  <a:lnTo>
                    <a:pt x="278" y="316"/>
                  </a:lnTo>
                  <a:lnTo>
                    <a:pt x="281" y="311"/>
                  </a:lnTo>
                  <a:lnTo>
                    <a:pt x="285" y="308"/>
                  </a:lnTo>
                  <a:lnTo>
                    <a:pt x="291" y="305"/>
                  </a:lnTo>
                  <a:lnTo>
                    <a:pt x="296" y="303"/>
                  </a:lnTo>
                  <a:lnTo>
                    <a:pt x="302" y="303"/>
                  </a:lnTo>
                  <a:lnTo>
                    <a:pt x="605" y="303"/>
                  </a:lnTo>
                  <a:lnTo>
                    <a:pt x="611" y="303"/>
                  </a:lnTo>
                  <a:lnTo>
                    <a:pt x="617" y="305"/>
                  </a:lnTo>
                  <a:lnTo>
                    <a:pt x="622" y="308"/>
                  </a:lnTo>
                  <a:lnTo>
                    <a:pt x="626" y="311"/>
                  </a:lnTo>
                  <a:lnTo>
                    <a:pt x="631" y="316"/>
                  </a:lnTo>
                  <a:lnTo>
                    <a:pt x="633" y="321"/>
                  </a:lnTo>
                  <a:lnTo>
                    <a:pt x="635" y="326"/>
                  </a:lnTo>
                  <a:lnTo>
                    <a:pt x="636" y="333"/>
                  </a:lnTo>
                  <a:lnTo>
                    <a:pt x="636" y="363"/>
                  </a:lnTo>
                  <a:lnTo>
                    <a:pt x="575" y="363"/>
                  </a:lnTo>
                  <a:lnTo>
                    <a:pt x="566" y="364"/>
                  </a:lnTo>
                  <a:lnTo>
                    <a:pt x="559" y="365"/>
                  </a:lnTo>
                  <a:lnTo>
                    <a:pt x="551" y="368"/>
                  </a:lnTo>
                  <a:lnTo>
                    <a:pt x="545" y="371"/>
                  </a:lnTo>
                  <a:lnTo>
                    <a:pt x="538" y="376"/>
                  </a:lnTo>
                  <a:lnTo>
                    <a:pt x="532" y="381"/>
                  </a:lnTo>
                  <a:lnTo>
                    <a:pt x="528" y="386"/>
                  </a:lnTo>
                  <a:lnTo>
                    <a:pt x="523" y="393"/>
                  </a:lnTo>
                  <a:lnTo>
                    <a:pt x="385" y="393"/>
                  </a:lnTo>
                  <a:close/>
                  <a:moveTo>
                    <a:pt x="60" y="635"/>
                  </a:moveTo>
                  <a:lnTo>
                    <a:pt x="60" y="424"/>
                  </a:lnTo>
                  <a:lnTo>
                    <a:pt x="61" y="417"/>
                  </a:lnTo>
                  <a:lnTo>
                    <a:pt x="63" y="412"/>
                  </a:lnTo>
                  <a:lnTo>
                    <a:pt x="65" y="407"/>
                  </a:lnTo>
                  <a:lnTo>
                    <a:pt x="70" y="402"/>
                  </a:lnTo>
                  <a:lnTo>
                    <a:pt x="74" y="398"/>
                  </a:lnTo>
                  <a:lnTo>
                    <a:pt x="79" y="396"/>
                  </a:lnTo>
                  <a:lnTo>
                    <a:pt x="85" y="394"/>
                  </a:lnTo>
                  <a:lnTo>
                    <a:pt x="91" y="393"/>
                  </a:lnTo>
                  <a:lnTo>
                    <a:pt x="332" y="393"/>
                  </a:lnTo>
                  <a:lnTo>
                    <a:pt x="339" y="394"/>
                  </a:lnTo>
                  <a:lnTo>
                    <a:pt x="344" y="396"/>
                  </a:lnTo>
                  <a:lnTo>
                    <a:pt x="350" y="398"/>
                  </a:lnTo>
                  <a:lnTo>
                    <a:pt x="354" y="402"/>
                  </a:lnTo>
                  <a:lnTo>
                    <a:pt x="358" y="407"/>
                  </a:lnTo>
                  <a:lnTo>
                    <a:pt x="360" y="412"/>
                  </a:lnTo>
                  <a:lnTo>
                    <a:pt x="363" y="417"/>
                  </a:lnTo>
                  <a:lnTo>
                    <a:pt x="364" y="424"/>
                  </a:lnTo>
                  <a:lnTo>
                    <a:pt x="364" y="635"/>
                  </a:lnTo>
                  <a:lnTo>
                    <a:pt x="60" y="635"/>
                  </a:lnTo>
                  <a:close/>
                  <a:moveTo>
                    <a:pt x="394" y="756"/>
                  </a:moveTo>
                  <a:lnTo>
                    <a:pt x="30" y="756"/>
                  </a:lnTo>
                  <a:lnTo>
                    <a:pt x="30" y="696"/>
                  </a:lnTo>
                  <a:lnTo>
                    <a:pt x="31" y="690"/>
                  </a:lnTo>
                  <a:lnTo>
                    <a:pt x="32" y="684"/>
                  </a:lnTo>
                  <a:lnTo>
                    <a:pt x="35" y="679"/>
                  </a:lnTo>
                  <a:lnTo>
                    <a:pt x="40" y="675"/>
                  </a:lnTo>
                  <a:lnTo>
                    <a:pt x="44" y="670"/>
                  </a:lnTo>
                  <a:lnTo>
                    <a:pt x="48" y="668"/>
                  </a:lnTo>
                  <a:lnTo>
                    <a:pt x="55" y="666"/>
                  </a:lnTo>
                  <a:lnTo>
                    <a:pt x="60" y="665"/>
                  </a:lnTo>
                  <a:lnTo>
                    <a:pt x="364" y="665"/>
                  </a:lnTo>
                  <a:lnTo>
                    <a:pt x="369" y="666"/>
                  </a:lnTo>
                  <a:lnTo>
                    <a:pt x="375" y="668"/>
                  </a:lnTo>
                  <a:lnTo>
                    <a:pt x="380" y="670"/>
                  </a:lnTo>
                  <a:lnTo>
                    <a:pt x="385" y="675"/>
                  </a:lnTo>
                  <a:lnTo>
                    <a:pt x="388" y="679"/>
                  </a:lnTo>
                  <a:lnTo>
                    <a:pt x="391" y="684"/>
                  </a:lnTo>
                  <a:lnTo>
                    <a:pt x="393" y="690"/>
                  </a:lnTo>
                  <a:lnTo>
                    <a:pt x="394" y="696"/>
                  </a:lnTo>
                  <a:lnTo>
                    <a:pt x="394" y="756"/>
                  </a:lnTo>
                  <a:close/>
                  <a:moveTo>
                    <a:pt x="302" y="60"/>
                  </a:moveTo>
                  <a:lnTo>
                    <a:pt x="304" y="54"/>
                  </a:lnTo>
                  <a:lnTo>
                    <a:pt x="305" y="49"/>
                  </a:lnTo>
                  <a:lnTo>
                    <a:pt x="308" y="43"/>
                  </a:lnTo>
                  <a:lnTo>
                    <a:pt x="311" y="39"/>
                  </a:lnTo>
                  <a:lnTo>
                    <a:pt x="316" y="36"/>
                  </a:lnTo>
                  <a:lnTo>
                    <a:pt x="321" y="33"/>
                  </a:lnTo>
                  <a:lnTo>
                    <a:pt x="327" y="30"/>
                  </a:lnTo>
                  <a:lnTo>
                    <a:pt x="332" y="30"/>
                  </a:lnTo>
                  <a:lnTo>
                    <a:pt x="575" y="30"/>
                  </a:lnTo>
                  <a:lnTo>
                    <a:pt x="581" y="30"/>
                  </a:lnTo>
                  <a:lnTo>
                    <a:pt x="587" y="33"/>
                  </a:lnTo>
                  <a:lnTo>
                    <a:pt x="592" y="36"/>
                  </a:lnTo>
                  <a:lnTo>
                    <a:pt x="596" y="39"/>
                  </a:lnTo>
                  <a:lnTo>
                    <a:pt x="600" y="43"/>
                  </a:lnTo>
                  <a:lnTo>
                    <a:pt x="603" y="49"/>
                  </a:lnTo>
                  <a:lnTo>
                    <a:pt x="605" y="54"/>
                  </a:lnTo>
                  <a:lnTo>
                    <a:pt x="605" y="60"/>
                  </a:lnTo>
                  <a:lnTo>
                    <a:pt x="605" y="273"/>
                  </a:lnTo>
                  <a:lnTo>
                    <a:pt x="302" y="273"/>
                  </a:lnTo>
                  <a:lnTo>
                    <a:pt x="302" y="60"/>
                  </a:lnTo>
                  <a:close/>
                  <a:moveTo>
                    <a:pt x="877" y="644"/>
                  </a:moveTo>
                  <a:lnTo>
                    <a:pt x="877" y="424"/>
                  </a:lnTo>
                  <a:lnTo>
                    <a:pt x="877" y="417"/>
                  </a:lnTo>
                  <a:lnTo>
                    <a:pt x="876" y="411"/>
                  </a:lnTo>
                  <a:lnTo>
                    <a:pt x="875" y="406"/>
                  </a:lnTo>
                  <a:lnTo>
                    <a:pt x="873" y="400"/>
                  </a:lnTo>
                  <a:lnTo>
                    <a:pt x="870" y="395"/>
                  </a:lnTo>
                  <a:lnTo>
                    <a:pt x="868" y="389"/>
                  </a:lnTo>
                  <a:lnTo>
                    <a:pt x="863" y="385"/>
                  </a:lnTo>
                  <a:lnTo>
                    <a:pt x="860" y="381"/>
                  </a:lnTo>
                  <a:lnTo>
                    <a:pt x="856" y="377"/>
                  </a:lnTo>
                  <a:lnTo>
                    <a:pt x="850" y="373"/>
                  </a:lnTo>
                  <a:lnTo>
                    <a:pt x="846" y="370"/>
                  </a:lnTo>
                  <a:lnTo>
                    <a:pt x="841" y="368"/>
                  </a:lnTo>
                  <a:lnTo>
                    <a:pt x="835" y="366"/>
                  </a:lnTo>
                  <a:lnTo>
                    <a:pt x="829" y="364"/>
                  </a:lnTo>
                  <a:lnTo>
                    <a:pt x="824" y="364"/>
                  </a:lnTo>
                  <a:lnTo>
                    <a:pt x="817" y="363"/>
                  </a:lnTo>
                  <a:lnTo>
                    <a:pt x="666" y="363"/>
                  </a:lnTo>
                  <a:lnTo>
                    <a:pt x="666" y="333"/>
                  </a:lnTo>
                  <a:lnTo>
                    <a:pt x="665" y="324"/>
                  </a:lnTo>
                  <a:lnTo>
                    <a:pt x="664" y="317"/>
                  </a:lnTo>
                  <a:lnTo>
                    <a:pt x="661" y="309"/>
                  </a:lnTo>
                  <a:lnTo>
                    <a:pt x="657" y="303"/>
                  </a:lnTo>
                  <a:lnTo>
                    <a:pt x="653" y="296"/>
                  </a:lnTo>
                  <a:lnTo>
                    <a:pt x="648" y="290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60"/>
                  </a:lnTo>
                  <a:lnTo>
                    <a:pt x="635" y="54"/>
                  </a:lnTo>
                  <a:lnTo>
                    <a:pt x="634" y="49"/>
                  </a:lnTo>
                  <a:lnTo>
                    <a:pt x="633" y="42"/>
                  </a:lnTo>
                  <a:lnTo>
                    <a:pt x="631" y="37"/>
                  </a:lnTo>
                  <a:lnTo>
                    <a:pt x="628" y="31"/>
                  </a:lnTo>
                  <a:lnTo>
                    <a:pt x="625" y="27"/>
                  </a:lnTo>
                  <a:lnTo>
                    <a:pt x="622" y="22"/>
                  </a:lnTo>
                  <a:lnTo>
                    <a:pt x="618" y="18"/>
                  </a:lnTo>
                  <a:lnTo>
                    <a:pt x="613" y="14"/>
                  </a:lnTo>
                  <a:lnTo>
                    <a:pt x="609" y="10"/>
                  </a:lnTo>
                  <a:lnTo>
                    <a:pt x="604" y="7"/>
                  </a:lnTo>
                  <a:lnTo>
                    <a:pt x="598" y="5"/>
                  </a:lnTo>
                  <a:lnTo>
                    <a:pt x="593" y="3"/>
                  </a:lnTo>
                  <a:lnTo>
                    <a:pt x="587" y="1"/>
                  </a:lnTo>
                  <a:lnTo>
                    <a:pt x="581" y="0"/>
                  </a:lnTo>
                  <a:lnTo>
                    <a:pt x="575" y="0"/>
                  </a:lnTo>
                  <a:lnTo>
                    <a:pt x="332" y="0"/>
                  </a:lnTo>
                  <a:lnTo>
                    <a:pt x="327" y="0"/>
                  </a:lnTo>
                  <a:lnTo>
                    <a:pt x="321" y="1"/>
                  </a:lnTo>
                  <a:lnTo>
                    <a:pt x="315" y="3"/>
                  </a:lnTo>
                  <a:lnTo>
                    <a:pt x="309" y="5"/>
                  </a:lnTo>
                  <a:lnTo>
                    <a:pt x="304" y="7"/>
                  </a:lnTo>
                  <a:lnTo>
                    <a:pt x="299" y="10"/>
                  </a:lnTo>
                  <a:lnTo>
                    <a:pt x="294" y="14"/>
                  </a:lnTo>
                  <a:lnTo>
                    <a:pt x="290" y="18"/>
                  </a:lnTo>
                  <a:lnTo>
                    <a:pt x="286" y="22"/>
                  </a:lnTo>
                  <a:lnTo>
                    <a:pt x="283" y="27"/>
                  </a:lnTo>
                  <a:lnTo>
                    <a:pt x="280" y="31"/>
                  </a:lnTo>
                  <a:lnTo>
                    <a:pt x="277" y="37"/>
                  </a:lnTo>
                  <a:lnTo>
                    <a:pt x="275" y="42"/>
                  </a:lnTo>
                  <a:lnTo>
                    <a:pt x="273" y="49"/>
                  </a:lnTo>
                  <a:lnTo>
                    <a:pt x="272" y="54"/>
                  </a:lnTo>
                  <a:lnTo>
                    <a:pt x="272" y="60"/>
                  </a:lnTo>
                  <a:lnTo>
                    <a:pt x="272" y="280"/>
                  </a:lnTo>
                  <a:lnTo>
                    <a:pt x="266" y="284"/>
                  </a:lnTo>
                  <a:lnTo>
                    <a:pt x="260" y="290"/>
                  </a:lnTo>
                  <a:lnTo>
                    <a:pt x="255" y="296"/>
                  </a:lnTo>
                  <a:lnTo>
                    <a:pt x="251" y="303"/>
                  </a:lnTo>
                  <a:lnTo>
                    <a:pt x="247" y="309"/>
                  </a:lnTo>
                  <a:lnTo>
                    <a:pt x="245" y="317"/>
                  </a:lnTo>
                  <a:lnTo>
                    <a:pt x="242" y="324"/>
                  </a:lnTo>
                  <a:lnTo>
                    <a:pt x="242" y="333"/>
                  </a:lnTo>
                  <a:lnTo>
                    <a:pt x="242" y="363"/>
                  </a:lnTo>
                  <a:lnTo>
                    <a:pt x="91" y="363"/>
                  </a:lnTo>
                  <a:lnTo>
                    <a:pt x="85" y="364"/>
                  </a:lnTo>
                  <a:lnTo>
                    <a:pt x="78" y="364"/>
                  </a:lnTo>
                  <a:lnTo>
                    <a:pt x="73" y="366"/>
                  </a:lnTo>
                  <a:lnTo>
                    <a:pt x="68" y="368"/>
                  </a:lnTo>
                  <a:lnTo>
                    <a:pt x="62" y="370"/>
                  </a:lnTo>
                  <a:lnTo>
                    <a:pt x="57" y="373"/>
                  </a:lnTo>
                  <a:lnTo>
                    <a:pt x="53" y="377"/>
                  </a:lnTo>
                  <a:lnTo>
                    <a:pt x="48" y="381"/>
                  </a:lnTo>
                  <a:lnTo>
                    <a:pt x="44" y="385"/>
                  </a:lnTo>
                  <a:lnTo>
                    <a:pt x="41" y="389"/>
                  </a:lnTo>
                  <a:lnTo>
                    <a:pt x="38" y="395"/>
                  </a:lnTo>
                  <a:lnTo>
                    <a:pt x="35" y="400"/>
                  </a:lnTo>
                  <a:lnTo>
                    <a:pt x="33" y="406"/>
                  </a:lnTo>
                  <a:lnTo>
                    <a:pt x="31" y="411"/>
                  </a:lnTo>
                  <a:lnTo>
                    <a:pt x="31" y="417"/>
                  </a:lnTo>
                  <a:lnTo>
                    <a:pt x="30" y="424"/>
                  </a:lnTo>
                  <a:lnTo>
                    <a:pt x="30" y="644"/>
                  </a:lnTo>
                  <a:lnTo>
                    <a:pt x="24" y="648"/>
                  </a:lnTo>
                  <a:lnTo>
                    <a:pt x="18" y="653"/>
                  </a:lnTo>
                  <a:lnTo>
                    <a:pt x="13" y="659"/>
                  </a:lnTo>
                  <a:lnTo>
                    <a:pt x="9" y="665"/>
                  </a:lnTo>
                  <a:lnTo>
                    <a:pt x="4" y="672"/>
                  </a:lnTo>
                  <a:lnTo>
                    <a:pt x="2" y="680"/>
                  </a:lnTo>
                  <a:lnTo>
                    <a:pt x="1" y="688"/>
                  </a:lnTo>
                  <a:lnTo>
                    <a:pt x="0" y="696"/>
                  </a:lnTo>
                  <a:lnTo>
                    <a:pt x="0" y="771"/>
                  </a:lnTo>
                  <a:lnTo>
                    <a:pt x="0" y="774"/>
                  </a:lnTo>
                  <a:lnTo>
                    <a:pt x="1" y="778"/>
                  </a:lnTo>
                  <a:lnTo>
                    <a:pt x="2" y="780"/>
                  </a:lnTo>
                  <a:lnTo>
                    <a:pt x="4" y="782"/>
                  </a:lnTo>
                  <a:lnTo>
                    <a:pt x="6" y="784"/>
                  </a:lnTo>
                  <a:lnTo>
                    <a:pt x="10" y="785"/>
                  </a:lnTo>
                  <a:lnTo>
                    <a:pt x="12" y="786"/>
                  </a:lnTo>
                  <a:lnTo>
                    <a:pt x="15" y="786"/>
                  </a:lnTo>
                  <a:lnTo>
                    <a:pt x="409" y="786"/>
                  </a:lnTo>
                  <a:lnTo>
                    <a:pt x="412" y="786"/>
                  </a:lnTo>
                  <a:lnTo>
                    <a:pt x="414" y="785"/>
                  </a:lnTo>
                  <a:lnTo>
                    <a:pt x="417" y="784"/>
                  </a:lnTo>
                  <a:lnTo>
                    <a:pt x="419" y="782"/>
                  </a:lnTo>
                  <a:lnTo>
                    <a:pt x="421" y="780"/>
                  </a:lnTo>
                  <a:lnTo>
                    <a:pt x="423" y="778"/>
                  </a:lnTo>
                  <a:lnTo>
                    <a:pt x="424" y="774"/>
                  </a:lnTo>
                  <a:lnTo>
                    <a:pt x="424" y="771"/>
                  </a:lnTo>
                  <a:lnTo>
                    <a:pt x="424" y="696"/>
                  </a:lnTo>
                  <a:lnTo>
                    <a:pt x="423" y="688"/>
                  </a:lnTo>
                  <a:lnTo>
                    <a:pt x="421" y="680"/>
                  </a:lnTo>
                  <a:lnTo>
                    <a:pt x="419" y="672"/>
                  </a:lnTo>
                  <a:lnTo>
                    <a:pt x="415" y="665"/>
                  </a:lnTo>
                  <a:lnTo>
                    <a:pt x="411" y="659"/>
                  </a:lnTo>
                  <a:lnTo>
                    <a:pt x="405" y="653"/>
                  </a:lnTo>
                  <a:lnTo>
                    <a:pt x="400" y="648"/>
                  </a:lnTo>
                  <a:lnTo>
                    <a:pt x="394" y="644"/>
                  </a:lnTo>
                  <a:lnTo>
                    <a:pt x="394" y="424"/>
                  </a:lnTo>
                  <a:lnTo>
                    <a:pt x="515" y="424"/>
                  </a:lnTo>
                  <a:lnTo>
                    <a:pt x="515" y="644"/>
                  </a:lnTo>
                  <a:lnTo>
                    <a:pt x="508" y="648"/>
                  </a:lnTo>
                  <a:lnTo>
                    <a:pt x="502" y="653"/>
                  </a:lnTo>
                  <a:lnTo>
                    <a:pt x="497" y="659"/>
                  </a:lnTo>
                  <a:lnTo>
                    <a:pt x="492" y="665"/>
                  </a:lnTo>
                  <a:lnTo>
                    <a:pt x="489" y="672"/>
                  </a:lnTo>
                  <a:lnTo>
                    <a:pt x="486" y="680"/>
                  </a:lnTo>
                  <a:lnTo>
                    <a:pt x="485" y="688"/>
                  </a:lnTo>
                  <a:lnTo>
                    <a:pt x="484" y="696"/>
                  </a:lnTo>
                  <a:lnTo>
                    <a:pt x="484" y="771"/>
                  </a:lnTo>
                  <a:lnTo>
                    <a:pt x="485" y="774"/>
                  </a:lnTo>
                  <a:lnTo>
                    <a:pt x="486" y="778"/>
                  </a:lnTo>
                  <a:lnTo>
                    <a:pt x="487" y="780"/>
                  </a:lnTo>
                  <a:lnTo>
                    <a:pt x="489" y="782"/>
                  </a:lnTo>
                  <a:lnTo>
                    <a:pt x="491" y="784"/>
                  </a:lnTo>
                  <a:lnTo>
                    <a:pt x="493" y="785"/>
                  </a:lnTo>
                  <a:lnTo>
                    <a:pt x="497" y="786"/>
                  </a:lnTo>
                  <a:lnTo>
                    <a:pt x="500" y="786"/>
                  </a:lnTo>
                  <a:lnTo>
                    <a:pt x="892" y="786"/>
                  </a:lnTo>
                  <a:lnTo>
                    <a:pt x="896" y="786"/>
                  </a:lnTo>
                  <a:lnTo>
                    <a:pt x="899" y="785"/>
                  </a:lnTo>
                  <a:lnTo>
                    <a:pt x="901" y="784"/>
                  </a:lnTo>
                  <a:lnTo>
                    <a:pt x="903" y="782"/>
                  </a:lnTo>
                  <a:lnTo>
                    <a:pt x="905" y="780"/>
                  </a:lnTo>
                  <a:lnTo>
                    <a:pt x="906" y="778"/>
                  </a:lnTo>
                  <a:lnTo>
                    <a:pt x="907" y="774"/>
                  </a:lnTo>
                  <a:lnTo>
                    <a:pt x="907" y="771"/>
                  </a:lnTo>
                  <a:lnTo>
                    <a:pt x="907" y="696"/>
                  </a:lnTo>
                  <a:lnTo>
                    <a:pt x="907" y="688"/>
                  </a:lnTo>
                  <a:lnTo>
                    <a:pt x="905" y="680"/>
                  </a:lnTo>
                  <a:lnTo>
                    <a:pt x="903" y="672"/>
                  </a:lnTo>
                  <a:lnTo>
                    <a:pt x="900" y="665"/>
                  </a:lnTo>
                  <a:lnTo>
                    <a:pt x="896" y="659"/>
                  </a:lnTo>
                  <a:lnTo>
                    <a:pt x="890" y="653"/>
                  </a:lnTo>
                  <a:lnTo>
                    <a:pt x="884" y="648"/>
                  </a:lnTo>
                  <a:lnTo>
                    <a:pt x="877" y="644"/>
                  </a:lnTo>
                  <a:close/>
                </a:path>
              </a:pathLst>
            </a:custGeom>
            <a:grpFill/>
            <a:ln w="9525">
              <a:solidFill>
                <a:srgbClr val="11545D">
                  <a:lumMod val="20000"/>
                  <a:lumOff val="80000"/>
                </a:srgb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endParaRPr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C07999D6-9CAE-4D8A-9D51-961634AAD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363" y="957263"/>
              <a:ext cx="76200" cy="57150"/>
            </a:xfrm>
            <a:custGeom>
              <a:avLst/>
              <a:gdLst>
                <a:gd name="T0" fmla="*/ 212 w 242"/>
                <a:gd name="T1" fmla="*/ 151 h 181"/>
                <a:gd name="T2" fmla="*/ 30 w 242"/>
                <a:gd name="T3" fmla="*/ 151 h 181"/>
                <a:gd name="T4" fmla="*/ 30 w 242"/>
                <a:gd name="T5" fmla="*/ 30 h 181"/>
                <a:gd name="T6" fmla="*/ 212 w 242"/>
                <a:gd name="T7" fmla="*/ 30 h 181"/>
                <a:gd name="T8" fmla="*/ 212 w 242"/>
                <a:gd name="T9" fmla="*/ 151 h 181"/>
                <a:gd name="T10" fmla="*/ 227 w 242"/>
                <a:gd name="T11" fmla="*/ 0 h 181"/>
                <a:gd name="T12" fmla="*/ 15 w 242"/>
                <a:gd name="T13" fmla="*/ 0 h 181"/>
                <a:gd name="T14" fmla="*/ 12 w 242"/>
                <a:gd name="T15" fmla="*/ 0 h 181"/>
                <a:gd name="T16" fmla="*/ 10 w 242"/>
                <a:gd name="T17" fmla="*/ 1 h 181"/>
                <a:gd name="T18" fmla="*/ 6 w 242"/>
                <a:gd name="T19" fmla="*/ 2 h 181"/>
                <a:gd name="T20" fmla="*/ 4 w 242"/>
                <a:gd name="T21" fmla="*/ 4 h 181"/>
                <a:gd name="T22" fmla="*/ 3 w 242"/>
                <a:gd name="T23" fmla="*/ 6 h 181"/>
                <a:gd name="T24" fmla="*/ 1 w 242"/>
                <a:gd name="T25" fmla="*/ 8 h 181"/>
                <a:gd name="T26" fmla="*/ 0 w 242"/>
                <a:gd name="T27" fmla="*/ 12 h 181"/>
                <a:gd name="T28" fmla="*/ 0 w 242"/>
                <a:gd name="T29" fmla="*/ 15 h 181"/>
                <a:gd name="T30" fmla="*/ 0 w 242"/>
                <a:gd name="T31" fmla="*/ 166 h 181"/>
                <a:gd name="T32" fmla="*/ 0 w 242"/>
                <a:gd name="T33" fmla="*/ 169 h 181"/>
                <a:gd name="T34" fmla="*/ 1 w 242"/>
                <a:gd name="T35" fmla="*/ 171 h 181"/>
                <a:gd name="T36" fmla="*/ 3 w 242"/>
                <a:gd name="T37" fmla="*/ 175 h 181"/>
                <a:gd name="T38" fmla="*/ 4 w 242"/>
                <a:gd name="T39" fmla="*/ 177 h 181"/>
                <a:gd name="T40" fmla="*/ 6 w 242"/>
                <a:gd name="T41" fmla="*/ 179 h 181"/>
                <a:gd name="T42" fmla="*/ 10 w 242"/>
                <a:gd name="T43" fmla="*/ 180 h 181"/>
                <a:gd name="T44" fmla="*/ 12 w 242"/>
                <a:gd name="T45" fmla="*/ 181 h 181"/>
                <a:gd name="T46" fmla="*/ 15 w 242"/>
                <a:gd name="T47" fmla="*/ 181 h 181"/>
                <a:gd name="T48" fmla="*/ 227 w 242"/>
                <a:gd name="T49" fmla="*/ 181 h 181"/>
                <a:gd name="T50" fmla="*/ 230 w 242"/>
                <a:gd name="T51" fmla="*/ 181 h 181"/>
                <a:gd name="T52" fmla="*/ 233 w 242"/>
                <a:gd name="T53" fmla="*/ 180 h 181"/>
                <a:gd name="T54" fmla="*/ 236 w 242"/>
                <a:gd name="T55" fmla="*/ 178 h 181"/>
                <a:gd name="T56" fmla="*/ 238 w 242"/>
                <a:gd name="T57" fmla="*/ 177 h 181"/>
                <a:gd name="T58" fmla="*/ 239 w 242"/>
                <a:gd name="T59" fmla="*/ 175 h 181"/>
                <a:gd name="T60" fmla="*/ 241 w 242"/>
                <a:gd name="T61" fmla="*/ 171 h 181"/>
                <a:gd name="T62" fmla="*/ 242 w 242"/>
                <a:gd name="T63" fmla="*/ 169 h 181"/>
                <a:gd name="T64" fmla="*/ 242 w 242"/>
                <a:gd name="T65" fmla="*/ 166 h 181"/>
                <a:gd name="T66" fmla="*/ 242 w 242"/>
                <a:gd name="T67" fmla="*/ 15 h 181"/>
                <a:gd name="T68" fmla="*/ 242 w 242"/>
                <a:gd name="T69" fmla="*/ 12 h 181"/>
                <a:gd name="T70" fmla="*/ 241 w 242"/>
                <a:gd name="T71" fmla="*/ 8 h 181"/>
                <a:gd name="T72" fmla="*/ 239 w 242"/>
                <a:gd name="T73" fmla="*/ 6 h 181"/>
                <a:gd name="T74" fmla="*/ 238 w 242"/>
                <a:gd name="T75" fmla="*/ 4 h 181"/>
                <a:gd name="T76" fmla="*/ 236 w 242"/>
                <a:gd name="T77" fmla="*/ 2 h 181"/>
                <a:gd name="T78" fmla="*/ 233 w 242"/>
                <a:gd name="T79" fmla="*/ 1 h 181"/>
                <a:gd name="T80" fmla="*/ 230 w 242"/>
                <a:gd name="T81" fmla="*/ 0 h 181"/>
                <a:gd name="T82" fmla="*/ 227 w 242"/>
                <a:gd name="T8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2" h="181">
                  <a:moveTo>
                    <a:pt x="212" y="151"/>
                  </a:moveTo>
                  <a:lnTo>
                    <a:pt x="30" y="151"/>
                  </a:lnTo>
                  <a:lnTo>
                    <a:pt x="30" y="30"/>
                  </a:lnTo>
                  <a:lnTo>
                    <a:pt x="212" y="30"/>
                  </a:lnTo>
                  <a:lnTo>
                    <a:pt x="212" y="151"/>
                  </a:lnTo>
                  <a:close/>
                  <a:moveTo>
                    <a:pt x="227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1"/>
                  </a:lnTo>
                  <a:lnTo>
                    <a:pt x="3" y="175"/>
                  </a:lnTo>
                  <a:lnTo>
                    <a:pt x="4" y="177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227" y="181"/>
                  </a:lnTo>
                  <a:lnTo>
                    <a:pt x="230" y="181"/>
                  </a:lnTo>
                  <a:lnTo>
                    <a:pt x="233" y="180"/>
                  </a:lnTo>
                  <a:lnTo>
                    <a:pt x="236" y="178"/>
                  </a:lnTo>
                  <a:lnTo>
                    <a:pt x="238" y="177"/>
                  </a:lnTo>
                  <a:lnTo>
                    <a:pt x="239" y="175"/>
                  </a:lnTo>
                  <a:lnTo>
                    <a:pt x="241" y="171"/>
                  </a:lnTo>
                  <a:lnTo>
                    <a:pt x="242" y="169"/>
                  </a:lnTo>
                  <a:lnTo>
                    <a:pt x="242" y="166"/>
                  </a:lnTo>
                  <a:lnTo>
                    <a:pt x="242" y="15"/>
                  </a:lnTo>
                  <a:lnTo>
                    <a:pt x="242" y="12"/>
                  </a:lnTo>
                  <a:lnTo>
                    <a:pt x="241" y="8"/>
                  </a:lnTo>
                  <a:lnTo>
                    <a:pt x="239" y="6"/>
                  </a:lnTo>
                  <a:lnTo>
                    <a:pt x="238" y="4"/>
                  </a:lnTo>
                  <a:lnTo>
                    <a:pt x="236" y="2"/>
                  </a:lnTo>
                  <a:lnTo>
                    <a:pt x="233" y="1"/>
                  </a:lnTo>
                  <a:lnTo>
                    <a:pt x="230" y="0"/>
                  </a:lnTo>
                  <a:lnTo>
                    <a:pt x="227" y="0"/>
                  </a:lnTo>
                  <a:close/>
                </a:path>
              </a:pathLst>
            </a:custGeom>
            <a:grpFill/>
            <a:ln w="9525">
              <a:solidFill>
                <a:srgbClr val="11545D">
                  <a:lumMod val="20000"/>
                  <a:lumOff val="80000"/>
                </a:srgb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</a:endParaRPr>
            </a:p>
          </p:txBody>
        </p:sp>
      </p:grpSp>
      <p:cxnSp>
        <p:nvCxnSpPr>
          <p:cNvPr id="41" name="Straight Connector 106">
            <a:extLst>
              <a:ext uri="{FF2B5EF4-FFF2-40B4-BE49-F238E27FC236}">
                <a16:creationId xmlns:a16="http://schemas.microsoft.com/office/drawing/2014/main" id="{007FE30F-C4D2-483F-B8AE-4494432B9DE4}"/>
              </a:ext>
            </a:extLst>
          </p:cNvPr>
          <p:cNvCxnSpPr>
            <a:cxnSpLocks/>
          </p:cNvCxnSpPr>
          <p:nvPr/>
        </p:nvCxnSpPr>
        <p:spPr>
          <a:xfrm flipH="1">
            <a:off x="10107827" y="1918326"/>
            <a:ext cx="2084173" cy="0"/>
          </a:xfrm>
          <a:prstGeom prst="line">
            <a:avLst/>
          </a:prstGeom>
          <a:noFill/>
          <a:ln w="15875" cap="flat" cmpd="sng" algn="ctr">
            <a:solidFill>
              <a:srgbClr val="98EAE7">
                <a:lumMod val="75000"/>
              </a:srgbClr>
            </a:solidFill>
            <a:prstDash val="solid"/>
            <a:miter lim="800000"/>
            <a:tailEnd type="oval"/>
          </a:ln>
          <a:effectLst/>
        </p:spPr>
      </p:cxnSp>
      <p:cxnSp>
        <p:nvCxnSpPr>
          <p:cNvPr id="42" name="Straight Connector 106">
            <a:extLst>
              <a:ext uri="{FF2B5EF4-FFF2-40B4-BE49-F238E27FC236}">
                <a16:creationId xmlns:a16="http://schemas.microsoft.com/office/drawing/2014/main" id="{80C25CFD-CBC0-4603-97DA-E0F94AC6D53C}"/>
              </a:ext>
            </a:extLst>
          </p:cNvPr>
          <p:cNvCxnSpPr>
            <a:cxnSpLocks/>
          </p:cNvCxnSpPr>
          <p:nvPr/>
        </p:nvCxnSpPr>
        <p:spPr>
          <a:xfrm flipH="1">
            <a:off x="10311713" y="2206650"/>
            <a:ext cx="2084173" cy="0"/>
          </a:xfrm>
          <a:prstGeom prst="line">
            <a:avLst/>
          </a:prstGeom>
          <a:noFill/>
          <a:ln w="15875" cap="flat" cmpd="sng" algn="ctr">
            <a:solidFill>
              <a:srgbClr val="11545D">
                <a:lumMod val="75000"/>
              </a:srgbClr>
            </a:solidFill>
            <a:prstDash val="solid"/>
            <a:miter lim="800000"/>
            <a:tailEnd type="oval"/>
          </a:ln>
          <a:effectLst/>
        </p:spPr>
      </p:cxnSp>
      <p:cxnSp>
        <p:nvCxnSpPr>
          <p:cNvPr id="43" name="Straight Connector 106">
            <a:extLst>
              <a:ext uri="{FF2B5EF4-FFF2-40B4-BE49-F238E27FC236}">
                <a16:creationId xmlns:a16="http://schemas.microsoft.com/office/drawing/2014/main" id="{C03322EE-170E-4A92-8C8B-88BE1942E8EB}"/>
              </a:ext>
            </a:extLst>
          </p:cNvPr>
          <p:cNvCxnSpPr>
            <a:cxnSpLocks/>
          </p:cNvCxnSpPr>
          <p:nvPr/>
        </p:nvCxnSpPr>
        <p:spPr>
          <a:xfrm flipH="1">
            <a:off x="9685637" y="4212564"/>
            <a:ext cx="2084173" cy="0"/>
          </a:xfrm>
          <a:prstGeom prst="line">
            <a:avLst/>
          </a:prstGeom>
          <a:noFill/>
          <a:ln w="15875" cap="flat" cmpd="sng" algn="ctr">
            <a:solidFill>
              <a:srgbClr val="11545D">
                <a:lumMod val="75000"/>
              </a:srgbClr>
            </a:solidFill>
            <a:prstDash val="solid"/>
            <a:miter lim="800000"/>
            <a:tailEnd type="oval"/>
          </a:ln>
          <a:effectLst/>
        </p:spPr>
      </p:cxnSp>
      <p:cxnSp>
        <p:nvCxnSpPr>
          <p:cNvPr id="44" name="Straight Connector 106">
            <a:extLst>
              <a:ext uri="{FF2B5EF4-FFF2-40B4-BE49-F238E27FC236}">
                <a16:creationId xmlns:a16="http://schemas.microsoft.com/office/drawing/2014/main" id="{D12DD37A-E887-4E99-BC5C-D0BF48EC0F36}"/>
              </a:ext>
            </a:extLst>
          </p:cNvPr>
          <p:cNvCxnSpPr>
            <a:cxnSpLocks/>
          </p:cNvCxnSpPr>
          <p:nvPr/>
        </p:nvCxnSpPr>
        <p:spPr>
          <a:xfrm flipH="1">
            <a:off x="10919253" y="5584163"/>
            <a:ext cx="2084173" cy="0"/>
          </a:xfrm>
          <a:prstGeom prst="line">
            <a:avLst/>
          </a:prstGeom>
          <a:noFill/>
          <a:ln w="15875" cap="flat" cmpd="sng" algn="ctr">
            <a:solidFill>
              <a:srgbClr val="11545D">
                <a:lumMod val="75000"/>
              </a:srgbClr>
            </a:solidFill>
            <a:prstDash val="solid"/>
            <a:miter lim="800000"/>
            <a:tailEnd type="oval"/>
          </a:ln>
          <a:effectLst/>
        </p:spPr>
      </p:cxnSp>
      <p:cxnSp>
        <p:nvCxnSpPr>
          <p:cNvPr id="45" name="Straight Connector 106">
            <a:extLst>
              <a:ext uri="{FF2B5EF4-FFF2-40B4-BE49-F238E27FC236}">
                <a16:creationId xmlns:a16="http://schemas.microsoft.com/office/drawing/2014/main" id="{A6F5D5B9-B2D6-498F-AE79-A2115AFE200F}"/>
              </a:ext>
            </a:extLst>
          </p:cNvPr>
          <p:cNvCxnSpPr>
            <a:cxnSpLocks/>
          </p:cNvCxnSpPr>
          <p:nvPr/>
        </p:nvCxnSpPr>
        <p:spPr>
          <a:xfrm flipH="1">
            <a:off x="10420863" y="3929605"/>
            <a:ext cx="2084173" cy="0"/>
          </a:xfrm>
          <a:prstGeom prst="line">
            <a:avLst/>
          </a:prstGeom>
          <a:noFill/>
          <a:ln w="15875" cap="flat" cmpd="sng" algn="ctr">
            <a:solidFill>
              <a:srgbClr val="98EAE7">
                <a:lumMod val="75000"/>
              </a:srgbClr>
            </a:solidFill>
            <a:prstDash val="solid"/>
            <a:miter lim="800000"/>
            <a:tailEnd type="oval"/>
          </a:ln>
          <a:effectLst/>
        </p:spPr>
      </p:cxnSp>
      <p:cxnSp>
        <p:nvCxnSpPr>
          <p:cNvPr id="46" name="Straight Connector 106">
            <a:extLst>
              <a:ext uri="{FF2B5EF4-FFF2-40B4-BE49-F238E27FC236}">
                <a16:creationId xmlns:a16="http://schemas.microsoft.com/office/drawing/2014/main" id="{E6785BED-3932-41DB-843D-485D7489B3F1}"/>
              </a:ext>
            </a:extLst>
          </p:cNvPr>
          <p:cNvCxnSpPr>
            <a:cxnSpLocks/>
          </p:cNvCxnSpPr>
          <p:nvPr/>
        </p:nvCxnSpPr>
        <p:spPr>
          <a:xfrm flipH="1">
            <a:off x="9877166" y="6024888"/>
            <a:ext cx="2084173" cy="0"/>
          </a:xfrm>
          <a:prstGeom prst="line">
            <a:avLst/>
          </a:prstGeom>
          <a:noFill/>
          <a:ln w="15875" cap="flat" cmpd="sng" algn="ctr">
            <a:solidFill>
              <a:srgbClr val="98EAE7">
                <a:lumMod val="75000"/>
              </a:srgbClr>
            </a:solidFill>
            <a:prstDash val="solid"/>
            <a:miter lim="800000"/>
            <a:tailEnd type="oval"/>
          </a:ln>
          <a:effectLst/>
        </p:spPr>
      </p:cxnSp>
      <p:cxnSp>
        <p:nvCxnSpPr>
          <p:cNvPr id="47" name="Straight Connector 106">
            <a:extLst>
              <a:ext uri="{FF2B5EF4-FFF2-40B4-BE49-F238E27FC236}">
                <a16:creationId xmlns:a16="http://schemas.microsoft.com/office/drawing/2014/main" id="{9B27BAFA-B8D7-4C97-804B-1684D5697803}"/>
              </a:ext>
            </a:extLst>
          </p:cNvPr>
          <p:cNvCxnSpPr>
            <a:cxnSpLocks/>
          </p:cNvCxnSpPr>
          <p:nvPr/>
        </p:nvCxnSpPr>
        <p:spPr>
          <a:xfrm flipH="1">
            <a:off x="11149913" y="3345532"/>
            <a:ext cx="2084173" cy="0"/>
          </a:xfrm>
          <a:prstGeom prst="line">
            <a:avLst/>
          </a:prstGeom>
          <a:noFill/>
          <a:ln w="15875" cap="flat" cmpd="sng" algn="ctr">
            <a:solidFill>
              <a:srgbClr val="11545D">
                <a:lumMod val="75000"/>
              </a:srgbClr>
            </a:solidFill>
            <a:prstDash val="solid"/>
            <a:miter lim="800000"/>
            <a:tailEnd type="oval"/>
          </a:ln>
          <a:effectLst/>
        </p:spPr>
      </p:cxnSp>
      <p:cxnSp>
        <p:nvCxnSpPr>
          <p:cNvPr id="48" name="Straight Connector 106">
            <a:extLst>
              <a:ext uri="{FF2B5EF4-FFF2-40B4-BE49-F238E27FC236}">
                <a16:creationId xmlns:a16="http://schemas.microsoft.com/office/drawing/2014/main" id="{34335B60-BB81-4E2C-AEDB-6BCDA9B5BF40}"/>
              </a:ext>
            </a:extLst>
          </p:cNvPr>
          <p:cNvCxnSpPr>
            <a:cxnSpLocks/>
          </p:cNvCxnSpPr>
          <p:nvPr/>
        </p:nvCxnSpPr>
        <p:spPr>
          <a:xfrm flipH="1">
            <a:off x="11567982" y="6643756"/>
            <a:ext cx="2084173" cy="0"/>
          </a:xfrm>
          <a:prstGeom prst="line">
            <a:avLst/>
          </a:prstGeom>
          <a:noFill/>
          <a:ln w="15875" cap="flat" cmpd="sng" algn="ctr">
            <a:solidFill>
              <a:srgbClr val="11545D">
                <a:lumMod val="75000"/>
              </a:srgbClr>
            </a:solidFill>
            <a:prstDash val="solid"/>
            <a:miter lim="800000"/>
            <a:tailEnd type="oval"/>
          </a:ln>
          <a:effectLst/>
        </p:spPr>
      </p:cxnSp>
      <p:cxnSp>
        <p:nvCxnSpPr>
          <p:cNvPr id="49" name="Straight Connector 106">
            <a:extLst>
              <a:ext uri="{FF2B5EF4-FFF2-40B4-BE49-F238E27FC236}">
                <a16:creationId xmlns:a16="http://schemas.microsoft.com/office/drawing/2014/main" id="{4BCA69D9-6934-48C6-BD62-AA2AAFE8D16D}"/>
              </a:ext>
            </a:extLst>
          </p:cNvPr>
          <p:cNvCxnSpPr>
            <a:cxnSpLocks/>
          </p:cNvCxnSpPr>
          <p:nvPr/>
        </p:nvCxnSpPr>
        <p:spPr>
          <a:xfrm flipH="1">
            <a:off x="11308488" y="1580124"/>
            <a:ext cx="2084173" cy="0"/>
          </a:xfrm>
          <a:prstGeom prst="line">
            <a:avLst/>
          </a:prstGeom>
          <a:noFill/>
          <a:ln w="15875" cap="flat" cmpd="sng" algn="ctr">
            <a:solidFill>
              <a:srgbClr val="98EAE7">
                <a:lumMod val="75000"/>
              </a:srgbClr>
            </a:solidFill>
            <a:prstDash val="solid"/>
            <a:miter lim="800000"/>
            <a:tailEnd type="oval"/>
          </a:ln>
          <a:effectLst/>
        </p:spPr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C4D3AEDC-D9F9-4A6A-AA86-C0DF6A82364C}"/>
              </a:ext>
            </a:extLst>
          </p:cNvPr>
          <p:cNvGrpSpPr/>
          <p:nvPr/>
        </p:nvGrpSpPr>
        <p:grpSpPr>
          <a:xfrm>
            <a:off x="3505449" y="4261953"/>
            <a:ext cx="6095503" cy="1762935"/>
            <a:chOff x="3505449" y="4261953"/>
            <a:chExt cx="6095503" cy="1762935"/>
          </a:xfrm>
        </p:grpSpPr>
        <p:pic>
          <p:nvPicPr>
            <p:cNvPr id="50" name="圖形 49" descr="戀愛的臉 (實心填滿)">
              <a:extLst>
                <a:ext uri="{FF2B5EF4-FFF2-40B4-BE49-F238E27FC236}">
                  <a16:creationId xmlns:a16="http://schemas.microsoft.com/office/drawing/2014/main" id="{9EB6E5B1-532E-4109-9715-4588F0570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86552" y="4500314"/>
              <a:ext cx="914400" cy="914400"/>
            </a:xfrm>
            <a:prstGeom prst="rect">
              <a:avLst/>
            </a:prstGeom>
          </p:spPr>
        </p:pic>
        <p:sp>
          <p:nvSpPr>
            <p:cNvPr id="51" name="內容版面配置區 2">
              <a:extLst>
                <a:ext uri="{FF2B5EF4-FFF2-40B4-BE49-F238E27FC236}">
                  <a16:creationId xmlns:a16="http://schemas.microsoft.com/office/drawing/2014/main" id="{2F903B3D-639B-4121-8B3E-45375DD0EB4E}"/>
                </a:ext>
              </a:extLst>
            </p:cNvPr>
            <p:cNvSpPr txBox="1">
              <a:spLocks/>
            </p:cNvSpPr>
            <p:nvPr/>
          </p:nvSpPr>
          <p:spPr>
            <a:xfrm>
              <a:off x="3505449" y="4261953"/>
              <a:ext cx="5377873" cy="176293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en-US" altLang="zh-TW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</a:t>
              </a:r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聊天機器人</a:t>
              </a:r>
              <a:endPara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zh-TW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連接後端洗錢資料庫</a:t>
              </a:r>
              <a:endPara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zh-TW" altLang="en-US" sz="3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和洗錢風險說掰掰！</a:t>
              </a:r>
              <a:endParaRPr lang="en-US" altLang="zh-TW" sz="3200" dirty="0">
                <a:solidFill>
                  <a:prstClr val="black">
                    <a:lumMod val="95000"/>
                    <a:lumOff val="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endPara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圖形 3" descr="疑惑的臉 (實心填滿)">
            <a:extLst>
              <a:ext uri="{FF2B5EF4-FFF2-40B4-BE49-F238E27FC236}">
                <a16:creationId xmlns:a16="http://schemas.microsoft.com/office/drawing/2014/main" id="{D0F1765D-FEF8-4F1D-9335-2EC6DBC80A44}"/>
              </a:ext>
            </a:extLst>
          </p:cNvPr>
          <p:cNvSpPr/>
          <p:nvPr/>
        </p:nvSpPr>
        <p:spPr>
          <a:xfrm>
            <a:off x="8777039" y="2357686"/>
            <a:ext cx="733425" cy="733425"/>
          </a:xfrm>
          <a:custGeom>
            <a:avLst/>
            <a:gdLst>
              <a:gd name="connsiteX0" fmla="*/ 369094 w 733425"/>
              <a:gd name="connsiteY0" fmla="*/ 7144 h 733425"/>
              <a:gd name="connsiteX1" fmla="*/ 7144 w 733425"/>
              <a:gd name="connsiteY1" fmla="*/ 369094 h 733425"/>
              <a:gd name="connsiteX2" fmla="*/ 369094 w 733425"/>
              <a:gd name="connsiteY2" fmla="*/ 731044 h 733425"/>
              <a:gd name="connsiteX3" fmla="*/ 731044 w 733425"/>
              <a:gd name="connsiteY3" fmla="*/ 369094 h 733425"/>
              <a:gd name="connsiteX4" fmla="*/ 369094 w 733425"/>
              <a:gd name="connsiteY4" fmla="*/ 7144 h 733425"/>
              <a:gd name="connsiteX5" fmla="*/ 150019 w 733425"/>
              <a:gd name="connsiteY5" fmla="*/ 190024 h 733425"/>
              <a:gd name="connsiteX6" fmla="*/ 167164 w 733425"/>
              <a:gd name="connsiteY6" fmla="*/ 169069 h 733425"/>
              <a:gd name="connsiteX7" fmla="*/ 262414 w 733425"/>
              <a:gd name="connsiteY7" fmla="*/ 159544 h 733425"/>
              <a:gd name="connsiteX8" fmla="*/ 283369 w 733425"/>
              <a:gd name="connsiteY8" fmla="*/ 176689 h 733425"/>
              <a:gd name="connsiteX9" fmla="*/ 266224 w 733425"/>
              <a:gd name="connsiteY9" fmla="*/ 197644 h 733425"/>
              <a:gd name="connsiteX10" fmla="*/ 170974 w 733425"/>
              <a:gd name="connsiteY10" fmla="*/ 207169 h 733425"/>
              <a:gd name="connsiteX11" fmla="*/ 169069 w 733425"/>
              <a:gd name="connsiteY11" fmla="*/ 207169 h 733425"/>
              <a:gd name="connsiteX12" fmla="*/ 150019 w 733425"/>
              <a:gd name="connsiteY12" fmla="*/ 190024 h 733425"/>
              <a:gd name="connsiteX13" fmla="*/ 216694 w 733425"/>
              <a:gd name="connsiteY13" fmla="*/ 369094 h 733425"/>
              <a:gd name="connsiteX14" fmla="*/ 159544 w 733425"/>
              <a:gd name="connsiteY14" fmla="*/ 311944 h 733425"/>
              <a:gd name="connsiteX15" fmla="*/ 216694 w 733425"/>
              <a:gd name="connsiteY15" fmla="*/ 254794 h 733425"/>
              <a:gd name="connsiteX16" fmla="*/ 273844 w 733425"/>
              <a:gd name="connsiteY16" fmla="*/ 311944 h 733425"/>
              <a:gd name="connsiteX17" fmla="*/ 216694 w 733425"/>
              <a:gd name="connsiteY17" fmla="*/ 369094 h 733425"/>
              <a:gd name="connsiteX18" fmla="*/ 488156 w 733425"/>
              <a:gd name="connsiteY18" fmla="*/ 523399 h 733425"/>
              <a:gd name="connsiteX19" fmla="*/ 465296 w 733425"/>
              <a:gd name="connsiteY19" fmla="*/ 537686 h 733425"/>
              <a:gd name="connsiteX20" fmla="*/ 294799 w 733425"/>
              <a:gd name="connsiteY20" fmla="*/ 566261 h 733425"/>
              <a:gd name="connsiteX21" fmla="*/ 283369 w 733425"/>
              <a:gd name="connsiteY21" fmla="*/ 570071 h 733425"/>
              <a:gd name="connsiteX22" fmla="*/ 268129 w 733425"/>
              <a:gd name="connsiteY22" fmla="*/ 562451 h 733425"/>
              <a:gd name="connsiteX23" fmla="*/ 271939 w 733425"/>
              <a:gd name="connsiteY23" fmla="*/ 535781 h 733425"/>
              <a:gd name="connsiteX24" fmla="*/ 474821 w 733425"/>
              <a:gd name="connsiteY24" fmla="*/ 500539 h 733425"/>
              <a:gd name="connsiteX25" fmla="*/ 488156 w 733425"/>
              <a:gd name="connsiteY25" fmla="*/ 523399 h 733425"/>
              <a:gd name="connsiteX26" fmla="*/ 521494 w 733425"/>
              <a:gd name="connsiteY26" fmla="*/ 369094 h 733425"/>
              <a:gd name="connsiteX27" fmla="*/ 464344 w 733425"/>
              <a:gd name="connsiteY27" fmla="*/ 311944 h 733425"/>
              <a:gd name="connsiteX28" fmla="*/ 521494 w 733425"/>
              <a:gd name="connsiteY28" fmla="*/ 254794 h 733425"/>
              <a:gd name="connsiteX29" fmla="*/ 578644 w 733425"/>
              <a:gd name="connsiteY29" fmla="*/ 311944 h 733425"/>
              <a:gd name="connsiteX30" fmla="*/ 521494 w 733425"/>
              <a:gd name="connsiteY30" fmla="*/ 369094 h 733425"/>
              <a:gd name="connsiteX31" fmla="*/ 569119 w 733425"/>
              <a:gd name="connsiteY31" fmla="*/ 207169 h 733425"/>
              <a:gd name="connsiteX32" fmla="*/ 567214 w 733425"/>
              <a:gd name="connsiteY32" fmla="*/ 207169 h 733425"/>
              <a:gd name="connsiteX33" fmla="*/ 471964 w 733425"/>
              <a:gd name="connsiteY33" fmla="*/ 197644 h 733425"/>
              <a:gd name="connsiteX34" fmla="*/ 454819 w 733425"/>
              <a:gd name="connsiteY34" fmla="*/ 176689 h 733425"/>
              <a:gd name="connsiteX35" fmla="*/ 475774 w 733425"/>
              <a:gd name="connsiteY35" fmla="*/ 159544 h 733425"/>
              <a:gd name="connsiteX36" fmla="*/ 571024 w 733425"/>
              <a:gd name="connsiteY36" fmla="*/ 169069 h 733425"/>
              <a:gd name="connsiteX37" fmla="*/ 588169 w 733425"/>
              <a:gd name="connsiteY37" fmla="*/ 190024 h 733425"/>
              <a:gd name="connsiteX38" fmla="*/ 569119 w 733425"/>
              <a:gd name="connsiteY38" fmla="*/ 207169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33425" h="733425">
                <a:moveTo>
                  <a:pt x="369094" y="7144"/>
                </a:moveTo>
                <a:cubicBezTo>
                  <a:pt x="169069" y="7144"/>
                  <a:pt x="7144" y="169069"/>
                  <a:pt x="7144" y="369094"/>
                </a:cubicBezTo>
                <a:cubicBezTo>
                  <a:pt x="7144" y="569119"/>
                  <a:pt x="169069" y="731044"/>
                  <a:pt x="369094" y="731044"/>
                </a:cubicBezTo>
                <a:cubicBezTo>
                  <a:pt x="569119" y="731044"/>
                  <a:pt x="731044" y="569119"/>
                  <a:pt x="731044" y="369094"/>
                </a:cubicBezTo>
                <a:cubicBezTo>
                  <a:pt x="731044" y="169069"/>
                  <a:pt x="569119" y="7144"/>
                  <a:pt x="369094" y="7144"/>
                </a:cubicBezTo>
                <a:close/>
                <a:moveTo>
                  <a:pt x="150019" y="190024"/>
                </a:moveTo>
                <a:cubicBezTo>
                  <a:pt x="149066" y="179546"/>
                  <a:pt x="156686" y="170021"/>
                  <a:pt x="167164" y="169069"/>
                </a:cubicBezTo>
                <a:lnTo>
                  <a:pt x="262414" y="159544"/>
                </a:lnTo>
                <a:cubicBezTo>
                  <a:pt x="272891" y="158591"/>
                  <a:pt x="282416" y="166211"/>
                  <a:pt x="283369" y="176689"/>
                </a:cubicBezTo>
                <a:cubicBezTo>
                  <a:pt x="284321" y="187166"/>
                  <a:pt x="276701" y="196691"/>
                  <a:pt x="266224" y="197644"/>
                </a:cubicBezTo>
                <a:lnTo>
                  <a:pt x="170974" y="207169"/>
                </a:lnTo>
                <a:cubicBezTo>
                  <a:pt x="170021" y="207169"/>
                  <a:pt x="170021" y="207169"/>
                  <a:pt x="169069" y="207169"/>
                </a:cubicBezTo>
                <a:cubicBezTo>
                  <a:pt x="159544" y="207169"/>
                  <a:pt x="150971" y="199549"/>
                  <a:pt x="150019" y="190024"/>
                </a:cubicBezTo>
                <a:close/>
                <a:moveTo>
                  <a:pt x="216694" y="369094"/>
                </a:moveTo>
                <a:cubicBezTo>
                  <a:pt x="185261" y="369094"/>
                  <a:pt x="159544" y="343376"/>
                  <a:pt x="159544" y="311944"/>
                </a:cubicBezTo>
                <a:cubicBezTo>
                  <a:pt x="159544" y="280511"/>
                  <a:pt x="185261" y="254794"/>
                  <a:pt x="216694" y="254794"/>
                </a:cubicBezTo>
                <a:cubicBezTo>
                  <a:pt x="248126" y="254794"/>
                  <a:pt x="273844" y="280511"/>
                  <a:pt x="273844" y="311944"/>
                </a:cubicBezTo>
                <a:cubicBezTo>
                  <a:pt x="273844" y="343376"/>
                  <a:pt x="248126" y="369094"/>
                  <a:pt x="216694" y="369094"/>
                </a:cubicBezTo>
                <a:close/>
                <a:moveTo>
                  <a:pt x="488156" y="523399"/>
                </a:moveTo>
                <a:cubicBezTo>
                  <a:pt x="485299" y="533876"/>
                  <a:pt x="475774" y="539591"/>
                  <a:pt x="465296" y="537686"/>
                </a:cubicBezTo>
                <a:cubicBezTo>
                  <a:pt x="363379" y="513874"/>
                  <a:pt x="295751" y="565309"/>
                  <a:pt x="294799" y="566261"/>
                </a:cubicBezTo>
                <a:cubicBezTo>
                  <a:pt x="290989" y="569119"/>
                  <a:pt x="287179" y="570071"/>
                  <a:pt x="283369" y="570071"/>
                </a:cubicBezTo>
                <a:cubicBezTo>
                  <a:pt x="277654" y="570071"/>
                  <a:pt x="271939" y="567214"/>
                  <a:pt x="268129" y="562451"/>
                </a:cubicBezTo>
                <a:cubicBezTo>
                  <a:pt x="261461" y="553879"/>
                  <a:pt x="263366" y="542449"/>
                  <a:pt x="271939" y="535781"/>
                </a:cubicBezTo>
                <a:cubicBezTo>
                  <a:pt x="275749" y="532924"/>
                  <a:pt x="355759" y="471964"/>
                  <a:pt x="474821" y="500539"/>
                </a:cubicBezTo>
                <a:cubicBezTo>
                  <a:pt x="484346" y="502444"/>
                  <a:pt x="491014" y="512921"/>
                  <a:pt x="488156" y="523399"/>
                </a:cubicBezTo>
                <a:close/>
                <a:moveTo>
                  <a:pt x="521494" y="369094"/>
                </a:moveTo>
                <a:cubicBezTo>
                  <a:pt x="490061" y="369094"/>
                  <a:pt x="464344" y="343376"/>
                  <a:pt x="464344" y="311944"/>
                </a:cubicBezTo>
                <a:cubicBezTo>
                  <a:pt x="464344" y="280511"/>
                  <a:pt x="490061" y="254794"/>
                  <a:pt x="521494" y="254794"/>
                </a:cubicBezTo>
                <a:cubicBezTo>
                  <a:pt x="552926" y="254794"/>
                  <a:pt x="578644" y="280511"/>
                  <a:pt x="578644" y="311944"/>
                </a:cubicBezTo>
                <a:cubicBezTo>
                  <a:pt x="578644" y="343376"/>
                  <a:pt x="552926" y="369094"/>
                  <a:pt x="521494" y="369094"/>
                </a:cubicBezTo>
                <a:close/>
                <a:moveTo>
                  <a:pt x="569119" y="207169"/>
                </a:moveTo>
                <a:cubicBezTo>
                  <a:pt x="568166" y="207169"/>
                  <a:pt x="568166" y="207169"/>
                  <a:pt x="567214" y="207169"/>
                </a:cubicBezTo>
                <a:lnTo>
                  <a:pt x="471964" y="197644"/>
                </a:lnTo>
                <a:cubicBezTo>
                  <a:pt x="461486" y="196691"/>
                  <a:pt x="453866" y="187166"/>
                  <a:pt x="454819" y="176689"/>
                </a:cubicBezTo>
                <a:cubicBezTo>
                  <a:pt x="455771" y="166211"/>
                  <a:pt x="465296" y="158591"/>
                  <a:pt x="475774" y="159544"/>
                </a:cubicBezTo>
                <a:lnTo>
                  <a:pt x="571024" y="169069"/>
                </a:lnTo>
                <a:cubicBezTo>
                  <a:pt x="581501" y="170021"/>
                  <a:pt x="589121" y="179546"/>
                  <a:pt x="588169" y="190024"/>
                </a:cubicBezTo>
                <a:cubicBezTo>
                  <a:pt x="587216" y="199549"/>
                  <a:pt x="578644" y="207169"/>
                  <a:pt x="569119" y="207169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147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69D153-035E-445F-A22C-A0A4A7E7FA01}"/>
              </a:ext>
            </a:extLst>
          </p:cNvPr>
          <p:cNvSpPr/>
          <p:nvPr/>
        </p:nvSpPr>
        <p:spPr>
          <a:xfrm>
            <a:off x="0" y="266700"/>
            <a:ext cx="12192000" cy="552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AFA0D3-4F02-4564-868F-7B23A92CA5DA}"/>
              </a:ext>
            </a:extLst>
          </p:cNvPr>
          <p:cNvGrpSpPr/>
          <p:nvPr/>
        </p:nvGrpSpPr>
        <p:grpSpPr>
          <a:xfrm>
            <a:off x="271463" y="171450"/>
            <a:ext cx="790575" cy="742950"/>
            <a:chOff x="11182350" y="171450"/>
            <a:chExt cx="790575" cy="74295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67F46E-4DB3-4EFD-82B7-61C976CE2B84}"/>
                </a:ext>
              </a:extLst>
            </p:cNvPr>
            <p:cNvSpPr/>
            <p:nvPr/>
          </p:nvSpPr>
          <p:spPr>
            <a:xfrm>
              <a:off x="11182350" y="171450"/>
              <a:ext cx="742950" cy="7429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DA0FFA55-54B3-40E8-B647-2537CB6023FA}"/>
                </a:ext>
              </a:extLst>
            </p:cNvPr>
            <p:cNvSpPr/>
            <p:nvPr/>
          </p:nvSpPr>
          <p:spPr>
            <a:xfrm>
              <a:off x="11925300" y="171450"/>
              <a:ext cx="47625" cy="95250"/>
            </a:xfrm>
            <a:prstGeom prst="rt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16CA8BD4-DBFF-47F9-A57B-47E2AE2D4939}"/>
                </a:ext>
              </a:extLst>
            </p:cNvPr>
            <p:cNvSpPr/>
            <p:nvPr/>
          </p:nvSpPr>
          <p:spPr>
            <a:xfrm flipV="1">
              <a:off x="11925300" y="819150"/>
              <a:ext cx="47625" cy="95250"/>
            </a:xfrm>
            <a:prstGeom prst="rt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C74FCE-67F3-40E5-8E00-405A2EB291D1}"/>
              </a:ext>
            </a:extLst>
          </p:cNvPr>
          <p:cNvSpPr txBox="1"/>
          <p:nvPr/>
        </p:nvSpPr>
        <p:spPr>
          <a:xfrm>
            <a:off x="1194665" y="327481"/>
            <a:ext cx="9727335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	</a:t>
            </a:r>
            <a:r>
              <a:rPr lang="zh-TW" altLang="en-US" sz="28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建置後端</a:t>
            </a:r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MySQL</a:t>
            </a:r>
            <a:r>
              <a:rPr lang="zh-TW" altLang="en-US" sz="28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資料庫</a:t>
            </a:r>
            <a:endParaRPr lang="id-ID" sz="2800" b="1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682F6A-6FB9-4872-BABC-5D9D1329A47E}"/>
              </a:ext>
            </a:extLst>
          </p:cNvPr>
          <p:cNvGrpSpPr/>
          <p:nvPr/>
        </p:nvGrpSpPr>
        <p:grpSpPr>
          <a:xfrm>
            <a:off x="451715" y="377056"/>
            <a:ext cx="382447" cy="331736"/>
            <a:chOff x="304800" y="822325"/>
            <a:chExt cx="287338" cy="249238"/>
          </a:xfrm>
          <a:solidFill>
            <a:schemeClr val="bg1"/>
          </a:solidFill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63114FD6-E650-4FFC-9FF9-D1BAFA5C36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957263"/>
              <a:ext cx="76200" cy="57150"/>
            </a:xfrm>
            <a:custGeom>
              <a:avLst/>
              <a:gdLst>
                <a:gd name="T0" fmla="*/ 211 w 241"/>
                <a:gd name="T1" fmla="*/ 151 h 181"/>
                <a:gd name="T2" fmla="*/ 30 w 241"/>
                <a:gd name="T3" fmla="*/ 151 h 181"/>
                <a:gd name="T4" fmla="*/ 30 w 241"/>
                <a:gd name="T5" fmla="*/ 30 h 181"/>
                <a:gd name="T6" fmla="*/ 211 w 241"/>
                <a:gd name="T7" fmla="*/ 30 h 181"/>
                <a:gd name="T8" fmla="*/ 211 w 241"/>
                <a:gd name="T9" fmla="*/ 151 h 181"/>
                <a:gd name="T10" fmla="*/ 226 w 241"/>
                <a:gd name="T11" fmla="*/ 0 h 181"/>
                <a:gd name="T12" fmla="*/ 15 w 241"/>
                <a:gd name="T13" fmla="*/ 0 h 181"/>
                <a:gd name="T14" fmla="*/ 12 w 241"/>
                <a:gd name="T15" fmla="*/ 0 h 181"/>
                <a:gd name="T16" fmla="*/ 9 w 241"/>
                <a:gd name="T17" fmla="*/ 1 h 181"/>
                <a:gd name="T18" fmla="*/ 7 w 241"/>
                <a:gd name="T19" fmla="*/ 2 h 181"/>
                <a:gd name="T20" fmla="*/ 4 w 241"/>
                <a:gd name="T21" fmla="*/ 4 h 181"/>
                <a:gd name="T22" fmla="*/ 2 w 241"/>
                <a:gd name="T23" fmla="*/ 6 h 181"/>
                <a:gd name="T24" fmla="*/ 1 w 241"/>
                <a:gd name="T25" fmla="*/ 8 h 181"/>
                <a:gd name="T26" fmla="*/ 0 w 241"/>
                <a:gd name="T27" fmla="*/ 12 h 181"/>
                <a:gd name="T28" fmla="*/ 0 w 241"/>
                <a:gd name="T29" fmla="*/ 15 h 181"/>
                <a:gd name="T30" fmla="*/ 0 w 241"/>
                <a:gd name="T31" fmla="*/ 166 h 181"/>
                <a:gd name="T32" fmla="*/ 0 w 241"/>
                <a:gd name="T33" fmla="*/ 169 h 181"/>
                <a:gd name="T34" fmla="*/ 1 w 241"/>
                <a:gd name="T35" fmla="*/ 171 h 181"/>
                <a:gd name="T36" fmla="*/ 2 w 241"/>
                <a:gd name="T37" fmla="*/ 175 h 181"/>
                <a:gd name="T38" fmla="*/ 4 w 241"/>
                <a:gd name="T39" fmla="*/ 177 h 181"/>
                <a:gd name="T40" fmla="*/ 7 w 241"/>
                <a:gd name="T41" fmla="*/ 179 h 181"/>
                <a:gd name="T42" fmla="*/ 9 w 241"/>
                <a:gd name="T43" fmla="*/ 180 h 181"/>
                <a:gd name="T44" fmla="*/ 12 w 241"/>
                <a:gd name="T45" fmla="*/ 181 h 181"/>
                <a:gd name="T46" fmla="*/ 15 w 241"/>
                <a:gd name="T47" fmla="*/ 181 h 181"/>
                <a:gd name="T48" fmla="*/ 226 w 241"/>
                <a:gd name="T49" fmla="*/ 181 h 181"/>
                <a:gd name="T50" fmla="*/ 230 w 241"/>
                <a:gd name="T51" fmla="*/ 181 h 181"/>
                <a:gd name="T52" fmla="*/ 233 w 241"/>
                <a:gd name="T53" fmla="*/ 180 h 181"/>
                <a:gd name="T54" fmla="*/ 235 w 241"/>
                <a:gd name="T55" fmla="*/ 178 h 181"/>
                <a:gd name="T56" fmla="*/ 237 w 241"/>
                <a:gd name="T57" fmla="*/ 177 h 181"/>
                <a:gd name="T58" fmla="*/ 239 w 241"/>
                <a:gd name="T59" fmla="*/ 175 h 181"/>
                <a:gd name="T60" fmla="*/ 240 w 241"/>
                <a:gd name="T61" fmla="*/ 171 h 181"/>
                <a:gd name="T62" fmla="*/ 241 w 241"/>
                <a:gd name="T63" fmla="*/ 169 h 181"/>
                <a:gd name="T64" fmla="*/ 241 w 241"/>
                <a:gd name="T65" fmla="*/ 166 h 181"/>
                <a:gd name="T66" fmla="*/ 241 w 241"/>
                <a:gd name="T67" fmla="*/ 15 h 181"/>
                <a:gd name="T68" fmla="*/ 241 w 241"/>
                <a:gd name="T69" fmla="*/ 12 h 181"/>
                <a:gd name="T70" fmla="*/ 240 w 241"/>
                <a:gd name="T71" fmla="*/ 8 h 181"/>
                <a:gd name="T72" fmla="*/ 239 w 241"/>
                <a:gd name="T73" fmla="*/ 6 h 181"/>
                <a:gd name="T74" fmla="*/ 237 w 241"/>
                <a:gd name="T75" fmla="*/ 4 h 181"/>
                <a:gd name="T76" fmla="*/ 235 w 241"/>
                <a:gd name="T77" fmla="*/ 2 h 181"/>
                <a:gd name="T78" fmla="*/ 233 w 241"/>
                <a:gd name="T79" fmla="*/ 1 h 181"/>
                <a:gd name="T80" fmla="*/ 230 w 241"/>
                <a:gd name="T81" fmla="*/ 0 h 181"/>
                <a:gd name="T82" fmla="*/ 226 w 241"/>
                <a:gd name="T8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1" h="181">
                  <a:moveTo>
                    <a:pt x="211" y="151"/>
                  </a:moveTo>
                  <a:lnTo>
                    <a:pt x="30" y="151"/>
                  </a:lnTo>
                  <a:lnTo>
                    <a:pt x="30" y="30"/>
                  </a:lnTo>
                  <a:lnTo>
                    <a:pt x="211" y="30"/>
                  </a:lnTo>
                  <a:lnTo>
                    <a:pt x="211" y="151"/>
                  </a:lnTo>
                  <a:close/>
                  <a:moveTo>
                    <a:pt x="22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1"/>
                  </a:lnTo>
                  <a:lnTo>
                    <a:pt x="2" y="175"/>
                  </a:lnTo>
                  <a:lnTo>
                    <a:pt x="4" y="177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226" y="181"/>
                  </a:lnTo>
                  <a:lnTo>
                    <a:pt x="230" y="181"/>
                  </a:lnTo>
                  <a:lnTo>
                    <a:pt x="233" y="180"/>
                  </a:lnTo>
                  <a:lnTo>
                    <a:pt x="235" y="178"/>
                  </a:lnTo>
                  <a:lnTo>
                    <a:pt x="237" y="177"/>
                  </a:lnTo>
                  <a:lnTo>
                    <a:pt x="239" y="175"/>
                  </a:lnTo>
                  <a:lnTo>
                    <a:pt x="240" y="171"/>
                  </a:lnTo>
                  <a:lnTo>
                    <a:pt x="241" y="169"/>
                  </a:lnTo>
                  <a:lnTo>
                    <a:pt x="241" y="166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8"/>
                  </a:lnTo>
                  <a:lnTo>
                    <a:pt x="239" y="6"/>
                  </a:lnTo>
                  <a:lnTo>
                    <a:pt x="237" y="4"/>
                  </a:lnTo>
                  <a:lnTo>
                    <a:pt x="235" y="2"/>
                  </a:lnTo>
                  <a:lnTo>
                    <a:pt x="233" y="1"/>
                  </a:lnTo>
                  <a:lnTo>
                    <a:pt x="230" y="0"/>
                  </a:lnTo>
                  <a:lnTo>
                    <a:pt x="226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90DAA5B2-E868-4B1D-A54B-3FFD1B7D9E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75" y="841375"/>
              <a:ext cx="77788" cy="57150"/>
            </a:xfrm>
            <a:custGeom>
              <a:avLst/>
              <a:gdLst>
                <a:gd name="T0" fmla="*/ 213 w 243"/>
                <a:gd name="T1" fmla="*/ 152 h 182"/>
                <a:gd name="T2" fmla="*/ 32 w 243"/>
                <a:gd name="T3" fmla="*/ 152 h 182"/>
                <a:gd name="T4" fmla="*/ 32 w 243"/>
                <a:gd name="T5" fmla="*/ 30 h 182"/>
                <a:gd name="T6" fmla="*/ 213 w 243"/>
                <a:gd name="T7" fmla="*/ 30 h 182"/>
                <a:gd name="T8" fmla="*/ 213 w 243"/>
                <a:gd name="T9" fmla="*/ 152 h 182"/>
                <a:gd name="T10" fmla="*/ 228 w 243"/>
                <a:gd name="T11" fmla="*/ 0 h 182"/>
                <a:gd name="T12" fmla="*/ 15 w 243"/>
                <a:gd name="T13" fmla="*/ 0 h 182"/>
                <a:gd name="T14" fmla="*/ 13 w 243"/>
                <a:gd name="T15" fmla="*/ 0 h 182"/>
                <a:gd name="T16" fmla="*/ 10 w 243"/>
                <a:gd name="T17" fmla="*/ 1 h 182"/>
                <a:gd name="T18" fmla="*/ 8 w 243"/>
                <a:gd name="T19" fmla="*/ 3 h 182"/>
                <a:gd name="T20" fmla="*/ 6 w 243"/>
                <a:gd name="T21" fmla="*/ 5 h 182"/>
                <a:gd name="T22" fmla="*/ 4 w 243"/>
                <a:gd name="T23" fmla="*/ 7 h 182"/>
                <a:gd name="T24" fmla="*/ 2 w 243"/>
                <a:gd name="T25" fmla="*/ 10 h 182"/>
                <a:gd name="T26" fmla="*/ 2 w 243"/>
                <a:gd name="T27" fmla="*/ 12 h 182"/>
                <a:gd name="T28" fmla="*/ 0 w 243"/>
                <a:gd name="T29" fmla="*/ 15 h 182"/>
                <a:gd name="T30" fmla="*/ 0 w 243"/>
                <a:gd name="T31" fmla="*/ 167 h 182"/>
                <a:gd name="T32" fmla="*/ 2 w 243"/>
                <a:gd name="T33" fmla="*/ 170 h 182"/>
                <a:gd name="T34" fmla="*/ 2 w 243"/>
                <a:gd name="T35" fmla="*/ 173 h 182"/>
                <a:gd name="T36" fmla="*/ 4 w 243"/>
                <a:gd name="T37" fmla="*/ 175 h 182"/>
                <a:gd name="T38" fmla="*/ 6 w 243"/>
                <a:gd name="T39" fmla="*/ 177 h 182"/>
                <a:gd name="T40" fmla="*/ 8 w 243"/>
                <a:gd name="T41" fmla="*/ 179 h 182"/>
                <a:gd name="T42" fmla="*/ 10 w 243"/>
                <a:gd name="T43" fmla="*/ 180 h 182"/>
                <a:gd name="T44" fmla="*/ 13 w 243"/>
                <a:gd name="T45" fmla="*/ 182 h 182"/>
                <a:gd name="T46" fmla="*/ 15 w 243"/>
                <a:gd name="T47" fmla="*/ 182 h 182"/>
                <a:gd name="T48" fmla="*/ 228 w 243"/>
                <a:gd name="T49" fmla="*/ 182 h 182"/>
                <a:gd name="T50" fmla="*/ 231 w 243"/>
                <a:gd name="T51" fmla="*/ 182 h 182"/>
                <a:gd name="T52" fmla="*/ 233 w 243"/>
                <a:gd name="T53" fmla="*/ 180 h 182"/>
                <a:gd name="T54" fmla="*/ 236 w 243"/>
                <a:gd name="T55" fmla="*/ 179 h 182"/>
                <a:gd name="T56" fmla="*/ 239 w 243"/>
                <a:gd name="T57" fmla="*/ 177 h 182"/>
                <a:gd name="T58" fmla="*/ 241 w 243"/>
                <a:gd name="T59" fmla="*/ 175 h 182"/>
                <a:gd name="T60" fmla="*/ 242 w 243"/>
                <a:gd name="T61" fmla="*/ 173 h 182"/>
                <a:gd name="T62" fmla="*/ 243 w 243"/>
                <a:gd name="T63" fmla="*/ 170 h 182"/>
                <a:gd name="T64" fmla="*/ 243 w 243"/>
                <a:gd name="T65" fmla="*/ 167 h 182"/>
                <a:gd name="T66" fmla="*/ 243 w 243"/>
                <a:gd name="T67" fmla="*/ 15 h 182"/>
                <a:gd name="T68" fmla="*/ 243 w 243"/>
                <a:gd name="T69" fmla="*/ 12 h 182"/>
                <a:gd name="T70" fmla="*/ 242 w 243"/>
                <a:gd name="T71" fmla="*/ 10 h 182"/>
                <a:gd name="T72" fmla="*/ 241 w 243"/>
                <a:gd name="T73" fmla="*/ 7 h 182"/>
                <a:gd name="T74" fmla="*/ 239 w 243"/>
                <a:gd name="T75" fmla="*/ 5 h 182"/>
                <a:gd name="T76" fmla="*/ 236 w 243"/>
                <a:gd name="T77" fmla="*/ 4 h 182"/>
                <a:gd name="T78" fmla="*/ 233 w 243"/>
                <a:gd name="T79" fmla="*/ 1 h 182"/>
                <a:gd name="T80" fmla="*/ 231 w 243"/>
                <a:gd name="T81" fmla="*/ 0 h 182"/>
                <a:gd name="T82" fmla="*/ 228 w 243"/>
                <a:gd name="T83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3" h="182">
                  <a:moveTo>
                    <a:pt x="213" y="152"/>
                  </a:moveTo>
                  <a:lnTo>
                    <a:pt x="32" y="152"/>
                  </a:lnTo>
                  <a:lnTo>
                    <a:pt x="32" y="30"/>
                  </a:lnTo>
                  <a:lnTo>
                    <a:pt x="213" y="30"/>
                  </a:lnTo>
                  <a:lnTo>
                    <a:pt x="213" y="152"/>
                  </a:lnTo>
                  <a:close/>
                  <a:moveTo>
                    <a:pt x="228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3"/>
                  </a:lnTo>
                  <a:lnTo>
                    <a:pt x="6" y="5"/>
                  </a:lnTo>
                  <a:lnTo>
                    <a:pt x="4" y="7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5"/>
                  </a:lnTo>
                  <a:lnTo>
                    <a:pt x="0" y="167"/>
                  </a:lnTo>
                  <a:lnTo>
                    <a:pt x="2" y="170"/>
                  </a:lnTo>
                  <a:lnTo>
                    <a:pt x="2" y="173"/>
                  </a:lnTo>
                  <a:lnTo>
                    <a:pt x="4" y="175"/>
                  </a:lnTo>
                  <a:lnTo>
                    <a:pt x="6" y="177"/>
                  </a:lnTo>
                  <a:lnTo>
                    <a:pt x="8" y="179"/>
                  </a:lnTo>
                  <a:lnTo>
                    <a:pt x="10" y="180"/>
                  </a:lnTo>
                  <a:lnTo>
                    <a:pt x="13" y="182"/>
                  </a:lnTo>
                  <a:lnTo>
                    <a:pt x="15" y="182"/>
                  </a:lnTo>
                  <a:lnTo>
                    <a:pt x="228" y="182"/>
                  </a:lnTo>
                  <a:lnTo>
                    <a:pt x="231" y="182"/>
                  </a:lnTo>
                  <a:lnTo>
                    <a:pt x="233" y="180"/>
                  </a:lnTo>
                  <a:lnTo>
                    <a:pt x="236" y="179"/>
                  </a:lnTo>
                  <a:lnTo>
                    <a:pt x="239" y="177"/>
                  </a:lnTo>
                  <a:lnTo>
                    <a:pt x="241" y="175"/>
                  </a:lnTo>
                  <a:lnTo>
                    <a:pt x="242" y="173"/>
                  </a:lnTo>
                  <a:lnTo>
                    <a:pt x="243" y="170"/>
                  </a:lnTo>
                  <a:lnTo>
                    <a:pt x="243" y="167"/>
                  </a:lnTo>
                  <a:lnTo>
                    <a:pt x="243" y="15"/>
                  </a:lnTo>
                  <a:lnTo>
                    <a:pt x="243" y="12"/>
                  </a:lnTo>
                  <a:lnTo>
                    <a:pt x="242" y="10"/>
                  </a:lnTo>
                  <a:lnTo>
                    <a:pt x="241" y="7"/>
                  </a:lnTo>
                  <a:lnTo>
                    <a:pt x="239" y="5"/>
                  </a:lnTo>
                  <a:lnTo>
                    <a:pt x="236" y="4"/>
                  </a:lnTo>
                  <a:lnTo>
                    <a:pt x="233" y="1"/>
                  </a:lnTo>
                  <a:lnTo>
                    <a:pt x="231" y="0"/>
                  </a:lnTo>
                  <a:lnTo>
                    <a:pt x="228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C0197AA6-EECD-4B54-B251-1EB1AC8E76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822325"/>
              <a:ext cx="287338" cy="249238"/>
            </a:xfrm>
            <a:custGeom>
              <a:avLst/>
              <a:gdLst>
                <a:gd name="T0" fmla="*/ 517 w 907"/>
                <a:gd name="T1" fmla="*/ 684 h 786"/>
                <a:gd name="T2" fmla="*/ 538 w 907"/>
                <a:gd name="T3" fmla="*/ 666 h 786"/>
                <a:gd name="T4" fmla="*/ 864 w 907"/>
                <a:gd name="T5" fmla="*/ 670 h 786"/>
                <a:gd name="T6" fmla="*/ 877 w 907"/>
                <a:gd name="T7" fmla="*/ 696 h 786"/>
                <a:gd name="T8" fmla="*/ 550 w 907"/>
                <a:gd name="T9" fmla="*/ 407 h 786"/>
                <a:gd name="T10" fmla="*/ 575 w 907"/>
                <a:gd name="T11" fmla="*/ 393 h 786"/>
                <a:gd name="T12" fmla="*/ 839 w 907"/>
                <a:gd name="T13" fmla="*/ 402 h 786"/>
                <a:gd name="T14" fmla="*/ 847 w 907"/>
                <a:gd name="T15" fmla="*/ 635 h 786"/>
                <a:gd name="T16" fmla="*/ 375 w 907"/>
                <a:gd name="T17" fmla="*/ 381 h 786"/>
                <a:gd name="T18" fmla="*/ 341 w 907"/>
                <a:gd name="T19" fmla="*/ 364 h 786"/>
                <a:gd name="T20" fmla="*/ 275 w 907"/>
                <a:gd name="T21" fmla="*/ 321 h 786"/>
                <a:gd name="T22" fmla="*/ 296 w 907"/>
                <a:gd name="T23" fmla="*/ 303 h 786"/>
                <a:gd name="T24" fmla="*/ 622 w 907"/>
                <a:gd name="T25" fmla="*/ 308 h 786"/>
                <a:gd name="T26" fmla="*/ 636 w 907"/>
                <a:gd name="T27" fmla="*/ 333 h 786"/>
                <a:gd name="T28" fmla="*/ 551 w 907"/>
                <a:gd name="T29" fmla="*/ 368 h 786"/>
                <a:gd name="T30" fmla="*/ 523 w 907"/>
                <a:gd name="T31" fmla="*/ 393 h 786"/>
                <a:gd name="T32" fmla="*/ 63 w 907"/>
                <a:gd name="T33" fmla="*/ 412 h 786"/>
                <a:gd name="T34" fmla="*/ 85 w 907"/>
                <a:gd name="T35" fmla="*/ 394 h 786"/>
                <a:gd name="T36" fmla="*/ 350 w 907"/>
                <a:gd name="T37" fmla="*/ 398 h 786"/>
                <a:gd name="T38" fmla="*/ 364 w 907"/>
                <a:gd name="T39" fmla="*/ 424 h 786"/>
                <a:gd name="T40" fmla="*/ 30 w 907"/>
                <a:gd name="T41" fmla="*/ 696 h 786"/>
                <a:gd name="T42" fmla="*/ 44 w 907"/>
                <a:gd name="T43" fmla="*/ 670 h 786"/>
                <a:gd name="T44" fmla="*/ 369 w 907"/>
                <a:gd name="T45" fmla="*/ 666 h 786"/>
                <a:gd name="T46" fmla="*/ 391 w 907"/>
                <a:gd name="T47" fmla="*/ 684 h 786"/>
                <a:gd name="T48" fmla="*/ 304 w 907"/>
                <a:gd name="T49" fmla="*/ 54 h 786"/>
                <a:gd name="T50" fmla="*/ 321 w 907"/>
                <a:gd name="T51" fmla="*/ 33 h 786"/>
                <a:gd name="T52" fmla="*/ 587 w 907"/>
                <a:gd name="T53" fmla="*/ 33 h 786"/>
                <a:gd name="T54" fmla="*/ 605 w 907"/>
                <a:gd name="T55" fmla="*/ 54 h 786"/>
                <a:gd name="T56" fmla="*/ 877 w 907"/>
                <a:gd name="T57" fmla="*/ 644 h 786"/>
                <a:gd name="T58" fmla="*/ 873 w 907"/>
                <a:gd name="T59" fmla="*/ 400 h 786"/>
                <a:gd name="T60" fmla="*/ 856 w 907"/>
                <a:gd name="T61" fmla="*/ 377 h 786"/>
                <a:gd name="T62" fmla="*/ 829 w 907"/>
                <a:gd name="T63" fmla="*/ 364 h 786"/>
                <a:gd name="T64" fmla="*/ 665 w 907"/>
                <a:gd name="T65" fmla="*/ 324 h 786"/>
                <a:gd name="T66" fmla="*/ 648 w 907"/>
                <a:gd name="T67" fmla="*/ 290 h 786"/>
                <a:gd name="T68" fmla="*/ 634 w 907"/>
                <a:gd name="T69" fmla="*/ 49 h 786"/>
                <a:gd name="T70" fmla="*/ 622 w 907"/>
                <a:gd name="T71" fmla="*/ 22 h 786"/>
                <a:gd name="T72" fmla="*/ 598 w 907"/>
                <a:gd name="T73" fmla="*/ 5 h 786"/>
                <a:gd name="T74" fmla="*/ 332 w 907"/>
                <a:gd name="T75" fmla="*/ 0 h 786"/>
                <a:gd name="T76" fmla="*/ 304 w 907"/>
                <a:gd name="T77" fmla="*/ 7 h 786"/>
                <a:gd name="T78" fmla="*/ 283 w 907"/>
                <a:gd name="T79" fmla="*/ 27 h 786"/>
                <a:gd name="T80" fmla="*/ 272 w 907"/>
                <a:gd name="T81" fmla="*/ 54 h 786"/>
                <a:gd name="T82" fmla="*/ 255 w 907"/>
                <a:gd name="T83" fmla="*/ 296 h 786"/>
                <a:gd name="T84" fmla="*/ 242 w 907"/>
                <a:gd name="T85" fmla="*/ 333 h 786"/>
                <a:gd name="T86" fmla="*/ 73 w 907"/>
                <a:gd name="T87" fmla="*/ 366 h 786"/>
                <a:gd name="T88" fmla="*/ 48 w 907"/>
                <a:gd name="T89" fmla="*/ 381 h 786"/>
                <a:gd name="T90" fmla="*/ 33 w 907"/>
                <a:gd name="T91" fmla="*/ 406 h 786"/>
                <a:gd name="T92" fmla="*/ 24 w 907"/>
                <a:gd name="T93" fmla="*/ 648 h 786"/>
                <a:gd name="T94" fmla="*/ 2 w 907"/>
                <a:gd name="T95" fmla="*/ 680 h 786"/>
                <a:gd name="T96" fmla="*/ 1 w 907"/>
                <a:gd name="T97" fmla="*/ 778 h 786"/>
                <a:gd name="T98" fmla="*/ 12 w 907"/>
                <a:gd name="T99" fmla="*/ 786 h 786"/>
                <a:gd name="T100" fmla="*/ 417 w 907"/>
                <a:gd name="T101" fmla="*/ 784 h 786"/>
                <a:gd name="T102" fmla="*/ 424 w 907"/>
                <a:gd name="T103" fmla="*/ 771 h 786"/>
                <a:gd name="T104" fmla="*/ 415 w 907"/>
                <a:gd name="T105" fmla="*/ 665 h 786"/>
                <a:gd name="T106" fmla="*/ 394 w 907"/>
                <a:gd name="T107" fmla="*/ 424 h 786"/>
                <a:gd name="T108" fmla="*/ 497 w 907"/>
                <a:gd name="T109" fmla="*/ 659 h 786"/>
                <a:gd name="T110" fmla="*/ 484 w 907"/>
                <a:gd name="T111" fmla="*/ 696 h 786"/>
                <a:gd name="T112" fmla="*/ 489 w 907"/>
                <a:gd name="T113" fmla="*/ 782 h 786"/>
                <a:gd name="T114" fmla="*/ 892 w 907"/>
                <a:gd name="T115" fmla="*/ 786 h 786"/>
                <a:gd name="T116" fmla="*/ 905 w 907"/>
                <a:gd name="T117" fmla="*/ 780 h 786"/>
                <a:gd name="T118" fmla="*/ 907 w 907"/>
                <a:gd name="T119" fmla="*/ 688 h 786"/>
                <a:gd name="T120" fmla="*/ 890 w 907"/>
                <a:gd name="T121" fmla="*/ 653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7" h="786">
                  <a:moveTo>
                    <a:pt x="877" y="756"/>
                  </a:moveTo>
                  <a:lnTo>
                    <a:pt x="515" y="756"/>
                  </a:lnTo>
                  <a:lnTo>
                    <a:pt x="515" y="696"/>
                  </a:lnTo>
                  <a:lnTo>
                    <a:pt x="515" y="690"/>
                  </a:lnTo>
                  <a:lnTo>
                    <a:pt x="517" y="684"/>
                  </a:lnTo>
                  <a:lnTo>
                    <a:pt x="520" y="679"/>
                  </a:lnTo>
                  <a:lnTo>
                    <a:pt x="523" y="675"/>
                  </a:lnTo>
                  <a:lnTo>
                    <a:pt x="528" y="670"/>
                  </a:lnTo>
                  <a:lnTo>
                    <a:pt x="533" y="668"/>
                  </a:lnTo>
                  <a:lnTo>
                    <a:pt x="538" y="666"/>
                  </a:lnTo>
                  <a:lnTo>
                    <a:pt x="545" y="665"/>
                  </a:lnTo>
                  <a:lnTo>
                    <a:pt x="847" y="665"/>
                  </a:lnTo>
                  <a:lnTo>
                    <a:pt x="854" y="666"/>
                  </a:lnTo>
                  <a:lnTo>
                    <a:pt x="859" y="668"/>
                  </a:lnTo>
                  <a:lnTo>
                    <a:pt x="864" y="670"/>
                  </a:lnTo>
                  <a:lnTo>
                    <a:pt x="869" y="675"/>
                  </a:lnTo>
                  <a:lnTo>
                    <a:pt x="872" y="679"/>
                  </a:lnTo>
                  <a:lnTo>
                    <a:pt x="875" y="684"/>
                  </a:lnTo>
                  <a:lnTo>
                    <a:pt x="877" y="690"/>
                  </a:lnTo>
                  <a:lnTo>
                    <a:pt x="877" y="696"/>
                  </a:lnTo>
                  <a:lnTo>
                    <a:pt x="877" y="756"/>
                  </a:lnTo>
                  <a:close/>
                  <a:moveTo>
                    <a:pt x="545" y="424"/>
                  </a:moveTo>
                  <a:lnTo>
                    <a:pt x="545" y="417"/>
                  </a:lnTo>
                  <a:lnTo>
                    <a:pt x="547" y="412"/>
                  </a:lnTo>
                  <a:lnTo>
                    <a:pt x="550" y="407"/>
                  </a:lnTo>
                  <a:lnTo>
                    <a:pt x="553" y="402"/>
                  </a:lnTo>
                  <a:lnTo>
                    <a:pt x="558" y="398"/>
                  </a:lnTo>
                  <a:lnTo>
                    <a:pt x="563" y="396"/>
                  </a:lnTo>
                  <a:lnTo>
                    <a:pt x="568" y="394"/>
                  </a:lnTo>
                  <a:lnTo>
                    <a:pt x="575" y="393"/>
                  </a:lnTo>
                  <a:lnTo>
                    <a:pt x="817" y="393"/>
                  </a:lnTo>
                  <a:lnTo>
                    <a:pt x="823" y="394"/>
                  </a:lnTo>
                  <a:lnTo>
                    <a:pt x="829" y="396"/>
                  </a:lnTo>
                  <a:lnTo>
                    <a:pt x="834" y="398"/>
                  </a:lnTo>
                  <a:lnTo>
                    <a:pt x="839" y="402"/>
                  </a:lnTo>
                  <a:lnTo>
                    <a:pt x="842" y="407"/>
                  </a:lnTo>
                  <a:lnTo>
                    <a:pt x="845" y="412"/>
                  </a:lnTo>
                  <a:lnTo>
                    <a:pt x="846" y="417"/>
                  </a:lnTo>
                  <a:lnTo>
                    <a:pt x="847" y="424"/>
                  </a:lnTo>
                  <a:lnTo>
                    <a:pt x="847" y="635"/>
                  </a:lnTo>
                  <a:lnTo>
                    <a:pt x="545" y="635"/>
                  </a:lnTo>
                  <a:lnTo>
                    <a:pt x="545" y="424"/>
                  </a:lnTo>
                  <a:close/>
                  <a:moveTo>
                    <a:pt x="385" y="393"/>
                  </a:moveTo>
                  <a:lnTo>
                    <a:pt x="381" y="386"/>
                  </a:lnTo>
                  <a:lnTo>
                    <a:pt x="375" y="381"/>
                  </a:lnTo>
                  <a:lnTo>
                    <a:pt x="370" y="376"/>
                  </a:lnTo>
                  <a:lnTo>
                    <a:pt x="364" y="371"/>
                  </a:lnTo>
                  <a:lnTo>
                    <a:pt x="356" y="368"/>
                  </a:lnTo>
                  <a:lnTo>
                    <a:pt x="349" y="365"/>
                  </a:lnTo>
                  <a:lnTo>
                    <a:pt x="341" y="364"/>
                  </a:lnTo>
                  <a:lnTo>
                    <a:pt x="332" y="363"/>
                  </a:lnTo>
                  <a:lnTo>
                    <a:pt x="272" y="363"/>
                  </a:lnTo>
                  <a:lnTo>
                    <a:pt x="272" y="333"/>
                  </a:lnTo>
                  <a:lnTo>
                    <a:pt x="273" y="326"/>
                  </a:lnTo>
                  <a:lnTo>
                    <a:pt x="275" y="321"/>
                  </a:lnTo>
                  <a:lnTo>
                    <a:pt x="278" y="316"/>
                  </a:lnTo>
                  <a:lnTo>
                    <a:pt x="281" y="311"/>
                  </a:lnTo>
                  <a:lnTo>
                    <a:pt x="285" y="308"/>
                  </a:lnTo>
                  <a:lnTo>
                    <a:pt x="291" y="305"/>
                  </a:lnTo>
                  <a:lnTo>
                    <a:pt x="296" y="303"/>
                  </a:lnTo>
                  <a:lnTo>
                    <a:pt x="302" y="303"/>
                  </a:lnTo>
                  <a:lnTo>
                    <a:pt x="605" y="303"/>
                  </a:lnTo>
                  <a:lnTo>
                    <a:pt x="611" y="303"/>
                  </a:lnTo>
                  <a:lnTo>
                    <a:pt x="617" y="305"/>
                  </a:lnTo>
                  <a:lnTo>
                    <a:pt x="622" y="308"/>
                  </a:lnTo>
                  <a:lnTo>
                    <a:pt x="626" y="311"/>
                  </a:lnTo>
                  <a:lnTo>
                    <a:pt x="631" y="316"/>
                  </a:lnTo>
                  <a:lnTo>
                    <a:pt x="633" y="321"/>
                  </a:lnTo>
                  <a:lnTo>
                    <a:pt x="635" y="326"/>
                  </a:lnTo>
                  <a:lnTo>
                    <a:pt x="636" y="333"/>
                  </a:lnTo>
                  <a:lnTo>
                    <a:pt x="636" y="363"/>
                  </a:lnTo>
                  <a:lnTo>
                    <a:pt x="575" y="363"/>
                  </a:lnTo>
                  <a:lnTo>
                    <a:pt x="566" y="364"/>
                  </a:lnTo>
                  <a:lnTo>
                    <a:pt x="559" y="365"/>
                  </a:lnTo>
                  <a:lnTo>
                    <a:pt x="551" y="368"/>
                  </a:lnTo>
                  <a:lnTo>
                    <a:pt x="545" y="371"/>
                  </a:lnTo>
                  <a:lnTo>
                    <a:pt x="538" y="376"/>
                  </a:lnTo>
                  <a:lnTo>
                    <a:pt x="532" y="381"/>
                  </a:lnTo>
                  <a:lnTo>
                    <a:pt x="528" y="386"/>
                  </a:lnTo>
                  <a:lnTo>
                    <a:pt x="523" y="393"/>
                  </a:lnTo>
                  <a:lnTo>
                    <a:pt x="385" y="393"/>
                  </a:lnTo>
                  <a:close/>
                  <a:moveTo>
                    <a:pt x="60" y="635"/>
                  </a:moveTo>
                  <a:lnTo>
                    <a:pt x="60" y="424"/>
                  </a:lnTo>
                  <a:lnTo>
                    <a:pt x="61" y="417"/>
                  </a:lnTo>
                  <a:lnTo>
                    <a:pt x="63" y="412"/>
                  </a:lnTo>
                  <a:lnTo>
                    <a:pt x="65" y="407"/>
                  </a:lnTo>
                  <a:lnTo>
                    <a:pt x="70" y="402"/>
                  </a:lnTo>
                  <a:lnTo>
                    <a:pt x="74" y="398"/>
                  </a:lnTo>
                  <a:lnTo>
                    <a:pt x="79" y="396"/>
                  </a:lnTo>
                  <a:lnTo>
                    <a:pt x="85" y="394"/>
                  </a:lnTo>
                  <a:lnTo>
                    <a:pt x="91" y="393"/>
                  </a:lnTo>
                  <a:lnTo>
                    <a:pt x="332" y="393"/>
                  </a:lnTo>
                  <a:lnTo>
                    <a:pt x="339" y="394"/>
                  </a:lnTo>
                  <a:lnTo>
                    <a:pt x="344" y="396"/>
                  </a:lnTo>
                  <a:lnTo>
                    <a:pt x="350" y="398"/>
                  </a:lnTo>
                  <a:lnTo>
                    <a:pt x="354" y="402"/>
                  </a:lnTo>
                  <a:lnTo>
                    <a:pt x="358" y="407"/>
                  </a:lnTo>
                  <a:lnTo>
                    <a:pt x="360" y="412"/>
                  </a:lnTo>
                  <a:lnTo>
                    <a:pt x="363" y="417"/>
                  </a:lnTo>
                  <a:lnTo>
                    <a:pt x="364" y="424"/>
                  </a:lnTo>
                  <a:lnTo>
                    <a:pt x="364" y="635"/>
                  </a:lnTo>
                  <a:lnTo>
                    <a:pt x="60" y="635"/>
                  </a:lnTo>
                  <a:close/>
                  <a:moveTo>
                    <a:pt x="394" y="756"/>
                  </a:moveTo>
                  <a:lnTo>
                    <a:pt x="30" y="756"/>
                  </a:lnTo>
                  <a:lnTo>
                    <a:pt x="30" y="696"/>
                  </a:lnTo>
                  <a:lnTo>
                    <a:pt x="31" y="690"/>
                  </a:lnTo>
                  <a:lnTo>
                    <a:pt x="32" y="684"/>
                  </a:lnTo>
                  <a:lnTo>
                    <a:pt x="35" y="679"/>
                  </a:lnTo>
                  <a:lnTo>
                    <a:pt x="40" y="675"/>
                  </a:lnTo>
                  <a:lnTo>
                    <a:pt x="44" y="670"/>
                  </a:lnTo>
                  <a:lnTo>
                    <a:pt x="48" y="668"/>
                  </a:lnTo>
                  <a:lnTo>
                    <a:pt x="55" y="666"/>
                  </a:lnTo>
                  <a:lnTo>
                    <a:pt x="60" y="665"/>
                  </a:lnTo>
                  <a:lnTo>
                    <a:pt x="364" y="665"/>
                  </a:lnTo>
                  <a:lnTo>
                    <a:pt x="369" y="666"/>
                  </a:lnTo>
                  <a:lnTo>
                    <a:pt x="375" y="668"/>
                  </a:lnTo>
                  <a:lnTo>
                    <a:pt x="380" y="670"/>
                  </a:lnTo>
                  <a:lnTo>
                    <a:pt x="385" y="675"/>
                  </a:lnTo>
                  <a:lnTo>
                    <a:pt x="388" y="679"/>
                  </a:lnTo>
                  <a:lnTo>
                    <a:pt x="391" y="684"/>
                  </a:lnTo>
                  <a:lnTo>
                    <a:pt x="393" y="690"/>
                  </a:lnTo>
                  <a:lnTo>
                    <a:pt x="394" y="696"/>
                  </a:lnTo>
                  <a:lnTo>
                    <a:pt x="394" y="756"/>
                  </a:lnTo>
                  <a:close/>
                  <a:moveTo>
                    <a:pt x="302" y="60"/>
                  </a:moveTo>
                  <a:lnTo>
                    <a:pt x="304" y="54"/>
                  </a:lnTo>
                  <a:lnTo>
                    <a:pt x="305" y="49"/>
                  </a:lnTo>
                  <a:lnTo>
                    <a:pt x="308" y="43"/>
                  </a:lnTo>
                  <a:lnTo>
                    <a:pt x="311" y="39"/>
                  </a:lnTo>
                  <a:lnTo>
                    <a:pt x="316" y="36"/>
                  </a:lnTo>
                  <a:lnTo>
                    <a:pt x="321" y="33"/>
                  </a:lnTo>
                  <a:lnTo>
                    <a:pt x="327" y="30"/>
                  </a:lnTo>
                  <a:lnTo>
                    <a:pt x="332" y="30"/>
                  </a:lnTo>
                  <a:lnTo>
                    <a:pt x="575" y="30"/>
                  </a:lnTo>
                  <a:lnTo>
                    <a:pt x="581" y="30"/>
                  </a:lnTo>
                  <a:lnTo>
                    <a:pt x="587" y="33"/>
                  </a:lnTo>
                  <a:lnTo>
                    <a:pt x="592" y="36"/>
                  </a:lnTo>
                  <a:lnTo>
                    <a:pt x="596" y="39"/>
                  </a:lnTo>
                  <a:lnTo>
                    <a:pt x="600" y="43"/>
                  </a:lnTo>
                  <a:lnTo>
                    <a:pt x="603" y="49"/>
                  </a:lnTo>
                  <a:lnTo>
                    <a:pt x="605" y="54"/>
                  </a:lnTo>
                  <a:lnTo>
                    <a:pt x="605" y="60"/>
                  </a:lnTo>
                  <a:lnTo>
                    <a:pt x="605" y="273"/>
                  </a:lnTo>
                  <a:lnTo>
                    <a:pt x="302" y="273"/>
                  </a:lnTo>
                  <a:lnTo>
                    <a:pt x="302" y="60"/>
                  </a:lnTo>
                  <a:close/>
                  <a:moveTo>
                    <a:pt x="877" y="644"/>
                  </a:moveTo>
                  <a:lnTo>
                    <a:pt x="877" y="424"/>
                  </a:lnTo>
                  <a:lnTo>
                    <a:pt x="877" y="417"/>
                  </a:lnTo>
                  <a:lnTo>
                    <a:pt x="876" y="411"/>
                  </a:lnTo>
                  <a:lnTo>
                    <a:pt x="875" y="406"/>
                  </a:lnTo>
                  <a:lnTo>
                    <a:pt x="873" y="400"/>
                  </a:lnTo>
                  <a:lnTo>
                    <a:pt x="870" y="395"/>
                  </a:lnTo>
                  <a:lnTo>
                    <a:pt x="868" y="389"/>
                  </a:lnTo>
                  <a:lnTo>
                    <a:pt x="863" y="385"/>
                  </a:lnTo>
                  <a:lnTo>
                    <a:pt x="860" y="381"/>
                  </a:lnTo>
                  <a:lnTo>
                    <a:pt x="856" y="377"/>
                  </a:lnTo>
                  <a:lnTo>
                    <a:pt x="850" y="373"/>
                  </a:lnTo>
                  <a:lnTo>
                    <a:pt x="846" y="370"/>
                  </a:lnTo>
                  <a:lnTo>
                    <a:pt x="841" y="368"/>
                  </a:lnTo>
                  <a:lnTo>
                    <a:pt x="835" y="366"/>
                  </a:lnTo>
                  <a:lnTo>
                    <a:pt x="829" y="364"/>
                  </a:lnTo>
                  <a:lnTo>
                    <a:pt x="824" y="364"/>
                  </a:lnTo>
                  <a:lnTo>
                    <a:pt x="817" y="363"/>
                  </a:lnTo>
                  <a:lnTo>
                    <a:pt x="666" y="363"/>
                  </a:lnTo>
                  <a:lnTo>
                    <a:pt x="666" y="333"/>
                  </a:lnTo>
                  <a:lnTo>
                    <a:pt x="665" y="324"/>
                  </a:lnTo>
                  <a:lnTo>
                    <a:pt x="664" y="317"/>
                  </a:lnTo>
                  <a:lnTo>
                    <a:pt x="661" y="309"/>
                  </a:lnTo>
                  <a:lnTo>
                    <a:pt x="657" y="303"/>
                  </a:lnTo>
                  <a:lnTo>
                    <a:pt x="653" y="296"/>
                  </a:lnTo>
                  <a:lnTo>
                    <a:pt x="648" y="290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60"/>
                  </a:lnTo>
                  <a:lnTo>
                    <a:pt x="635" y="54"/>
                  </a:lnTo>
                  <a:lnTo>
                    <a:pt x="634" y="49"/>
                  </a:lnTo>
                  <a:lnTo>
                    <a:pt x="633" y="42"/>
                  </a:lnTo>
                  <a:lnTo>
                    <a:pt x="631" y="37"/>
                  </a:lnTo>
                  <a:lnTo>
                    <a:pt x="628" y="31"/>
                  </a:lnTo>
                  <a:lnTo>
                    <a:pt x="625" y="27"/>
                  </a:lnTo>
                  <a:lnTo>
                    <a:pt x="622" y="22"/>
                  </a:lnTo>
                  <a:lnTo>
                    <a:pt x="618" y="18"/>
                  </a:lnTo>
                  <a:lnTo>
                    <a:pt x="613" y="14"/>
                  </a:lnTo>
                  <a:lnTo>
                    <a:pt x="609" y="10"/>
                  </a:lnTo>
                  <a:lnTo>
                    <a:pt x="604" y="7"/>
                  </a:lnTo>
                  <a:lnTo>
                    <a:pt x="598" y="5"/>
                  </a:lnTo>
                  <a:lnTo>
                    <a:pt x="593" y="3"/>
                  </a:lnTo>
                  <a:lnTo>
                    <a:pt x="587" y="1"/>
                  </a:lnTo>
                  <a:lnTo>
                    <a:pt x="581" y="0"/>
                  </a:lnTo>
                  <a:lnTo>
                    <a:pt x="575" y="0"/>
                  </a:lnTo>
                  <a:lnTo>
                    <a:pt x="332" y="0"/>
                  </a:lnTo>
                  <a:lnTo>
                    <a:pt x="327" y="0"/>
                  </a:lnTo>
                  <a:lnTo>
                    <a:pt x="321" y="1"/>
                  </a:lnTo>
                  <a:lnTo>
                    <a:pt x="315" y="3"/>
                  </a:lnTo>
                  <a:lnTo>
                    <a:pt x="309" y="5"/>
                  </a:lnTo>
                  <a:lnTo>
                    <a:pt x="304" y="7"/>
                  </a:lnTo>
                  <a:lnTo>
                    <a:pt x="299" y="10"/>
                  </a:lnTo>
                  <a:lnTo>
                    <a:pt x="294" y="14"/>
                  </a:lnTo>
                  <a:lnTo>
                    <a:pt x="290" y="18"/>
                  </a:lnTo>
                  <a:lnTo>
                    <a:pt x="286" y="22"/>
                  </a:lnTo>
                  <a:lnTo>
                    <a:pt x="283" y="27"/>
                  </a:lnTo>
                  <a:lnTo>
                    <a:pt x="280" y="31"/>
                  </a:lnTo>
                  <a:lnTo>
                    <a:pt x="277" y="37"/>
                  </a:lnTo>
                  <a:lnTo>
                    <a:pt x="275" y="42"/>
                  </a:lnTo>
                  <a:lnTo>
                    <a:pt x="273" y="49"/>
                  </a:lnTo>
                  <a:lnTo>
                    <a:pt x="272" y="54"/>
                  </a:lnTo>
                  <a:lnTo>
                    <a:pt x="272" y="60"/>
                  </a:lnTo>
                  <a:lnTo>
                    <a:pt x="272" y="280"/>
                  </a:lnTo>
                  <a:lnTo>
                    <a:pt x="266" y="284"/>
                  </a:lnTo>
                  <a:lnTo>
                    <a:pt x="260" y="290"/>
                  </a:lnTo>
                  <a:lnTo>
                    <a:pt x="255" y="296"/>
                  </a:lnTo>
                  <a:lnTo>
                    <a:pt x="251" y="303"/>
                  </a:lnTo>
                  <a:lnTo>
                    <a:pt x="247" y="309"/>
                  </a:lnTo>
                  <a:lnTo>
                    <a:pt x="245" y="317"/>
                  </a:lnTo>
                  <a:lnTo>
                    <a:pt x="242" y="324"/>
                  </a:lnTo>
                  <a:lnTo>
                    <a:pt x="242" y="333"/>
                  </a:lnTo>
                  <a:lnTo>
                    <a:pt x="242" y="363"/>
                  </a:lnTo>
                  <a:lnTo>
                    <a:pt x="91" y="363"/>
                  </a:lnTo>
                  <a:lnTo>
                    <a:pt x="85" y="364"/>
                  </a:lnTo>
                  <a:lnTo>
                    <a:pt x="78" y="364"/>
                  </a:lnTo>
                  <a:lnTo>
                    <a:pt x="73" y="366"/>
                  </a:lnTo>
                  <a:lnTo>
                    <a:pt x="68" y="368"/>
                  </a:lnTo>
                  <a:lnTo>
                    <a:pt x="62" y="370"/>
                  </a:lnTo>
                  <a:lnTo>
                    <a:pt x="57" y="373"/>
                  </a:lnTo>
                  <a:lnTo>
                    <a:pt x="53" y="377"/>
                  </a:lnTo>
                  <a:lnTo>
                    <a:pt x="48" y="381"/>
                  </a:lnTo>
                  <a:lnTo>
                    <a:pt x="44" y="385"/>
                  </a:lnTo>
                  <a:lnTo>
                    <a:pt x="41" y="389"/>
                  </a:lnTo>
                  <a:lnTo>
                    <a:pt x="38" y="395"/>
                  </a:lnTo>
                  <a:lnTo>
                    <a:pt x="35" y="400"/>
                  </a:lnTo>
                  <a:lnTo>
                    <a:pt x="33" y="406"/>
                  </a:lnTo>
                  <a:lnTo>
                    <a:pt x="31" y="411"/>
                  </a:lnTo>
                  <a:lnTo>
                    <a:pt x="31" y="417"/>
                  </a:lnTo>
                  <a:lnTo>
                    <a:pt x="30" y="424"/>
                  </a:lnTo>
                  <a:lnTo>
                    <a:pt x="30" y="644"/>
                  </a:lnTo>
                  <a:lnTo>
                    <a:pt x="24" y="648"/>
                  </a:lnTo>
                  <a:lnTo>
                    <a:pt x="18" y="653"/>
                  </a:lnTo>
                  <a:lnTo>
                    <a:pt x="13" y="659"/>
                  </a:lnTo>
                  <a:lnTo>
                    <a:pt x="9" y="665"/>
                  </a:lnTo>
                  <a:lnTo>
                    <a:pt x="4" y="672"/>
                  </a:lnTo>
                  <a:lnTo>
                    <a:pt x="2" y="680"/>
                  </a:lnTo>
                  <a:lnTo>
                    <a:pt x="1" y="688"/>
                  </a:lnTo>
                  <a:lnTo>
                    <a:pt x="0" y="696"/>
                  </a:lnTo>
                  <a:lnTo>
                    <a:pt x="0" y="771"/>
                  </a:lnTo>
                  <a:lnTo>
                    <a:pt x="0" y="774"/>
                  </a:lnTo>
                  <a:lnTo>
                    <a:pt x="1" y="778"/>
                  </a:lnTo>
                  <a:lnTo>
                    <a:pt x="2" y="780"/>
                  </a:lnTo>
                  <a:lnTo>
                    <a:pt x="4" y="782"/>
                  </a:lnTo>
                  <a:lnTo>
                    <a:pt x="6" y="784"/>
                  </a:lnTo>
                  <a:lnTo>
                    <a:pt x="10" y="785"/>
                  </a:lnTo>
                  <a:lnTo>
                    <a:pt x="12" y="786"/>
                  </a:lnTo>
                  <a:lnTo>
                    <a:pt x="15" y="786"/>
                  </a:lnTo>
                  <a:lnTo>
                    <a:pt x="409" y="786"/>
                  </a:lnTo>
                  <a:lnTo>
                    <a:pt x="412" y="786"/>
                  </a:lnTo>
                  <a:lnTo>
                    <a:pt x="414" y="785"/>
                  </a:lnTo>
                  <a:lnTo>
                    <a:pt x="417" y="784"/>
                  </a:lnTo>
                  <a:lnTo>
                    <a:pt x="419" y="782"/>
                  </a:lnTo>
                  <a:lnTo>
                    <a:pt x="421" y="780"/>
                  </a:lnTo>
                  <a:lnTo>
                    <a:pt x="423" y="778"/>
                  </a:lnTo>
                  <a:lnTo>
                    <a:pt x="424" y="774"/>
                  </a:lnTo>
                  <a:lnTo>
                    <a:pt x="424" y="771"/>
                  </a:lnTo>
                  <a:lnTo>
                    <a:pt x="424" y="696"/>
                  </a:lnTo>
                  <a:lnTo>
                    <a:pt x="423" y="688"/>
                  </a:lnTo>
                  <a:lnTo>
                    <a:pt x="421" y="680"/>
                  </a:lnTo>
                  <a:lnTo>
                    <a:pt x="419" y="672"/>
                  </a:lnTo>
                  <a:lnTo>
                    <a:pt x="415" y="665"/>
                  </a:lnTo>
                  <a:lnTo>
                    <a:pt x="411" y="659"/>
                  </a:lnTo>
                  <a:lnTo>
                    <a:pt x="405" y="653"/>
                  </a:lnTo>
                  <a:lnTo>
                    <a:pt x="400" y="648"/>
                  </a:lnTo>
                  <a:lnTo>
                    <a:pt x="394" y="644"/>
                  </a:lnTo>
                  <a:lnTo>
                    <a:pt x="394" y="424"/>
                  </a:lnTo>
                  <a:lnTo>
                    <a:pt x="515" y="424"/>
                  </a:lnTo>
                  <a:lnTo>
                    <a:pt x="515" y="644"/>
                  </a:lnTo>
                  <a:lnTo>
                    <a:pt x="508" y="648"/>
                  </a:lnTo>
                  <a:lnTo>
                    <a:pt x="502" y="653"/>
                  </a:lnTo>
                  <a:lnTo>
                    <a:pt x="497" y="659"/>
                  </a:lnTo>
                  <a:lnTo>
                    <a:pt x="492" y="665"/>
                  </a:lnTo>
                  <a:lnTo>
                    <a:pt x="489" y="672"/>
                  </a:lnTo>
                  <a:lnTo>
                    <a:pt x="486" y="680"/>
                  </a:lnTo>
                  <a:lnTo>
                    <a:pt x="485" y="688"/>
                  </a:lnTo>
                  <a:lnTo>
                    <a:pt x="484" y="696"/>
                  </a:lnTo>
                  <a:lnTo>
                    <a:pt x="484" y="771"/>
                  </a:lnTo>
                  <a:lnTo>
                    <a:pt x="485" y="774"/>
                  </a:lnTo>
                  <a:lnTo>
                    <a:pt x="486" y="778"/>
                  </a:lnTo>
                  <a:lnTo>
                    <a:pt x="487" y="780"/>
                  </a:lnTo>
                  <a:lnTo>
                    <a:pt x="489" y="782"/>
                  </a:lnTo>
                  <a:lnTo>
                    <a:pt x="491" y="784"/>
                  </a:lnTo>
                  <a:lnTo>
                    <a:pt x="493" y="785"/>
                  </a:lnTo>
                  <a:lnTo>
                    <a:pt x="497" y="786"/>
                  </a:lnTo>
                  <a:lnTo>
                    <a:pt x="500" y="786"/>
                  </a:lnTo>
                  <a:lnTo>
                    <a:pt x="892" y="786"/>
                  </a:lnTo>
                  <a:lnTo>
                    <a:pt x="896" y="786"/>
                  </a:lnTo>
                  <a:lnTo>
                    <a:pt x="899" y="785"/>
                  </a:lnTo>
                  <a:lnTo>
                    <a:pt x="901" y="784"/>
                  </a:lnTo>
                  <a:lnTo>
                    <a:pt x="903" y="782"/>
                  </a:lnTo>
                  <a:lnTo>
                    <a:pt x="905" y="780"/>
                  </a:lnTo>
                  <a:lnTo>
                    <a:pt x="906" y="778"/>
                  </a:lnTo>
                  <a:lnTo>
                    <a:pt x="907" y="774"/>
                  </a:lnTo>
                  <a:lnTo>
                    <a:pt x="907" y="771"/>
                  </a:lnTo>
                  <a:lnTo>
                    <a:pt x="907" y="696"/>
                  </a:lnTo>
                  <a:lnTo>
                    <a:pt x="907" y="688"/>
                  </a:lnTo>
                  <a:lnTo>
                    <a:pt x="905" y="680"/>
                  </a:lnTo>
                  <a:lnTo>
                    <a:pt x="903" y="672"/>
                  </a:lnTo>
                  <a:lnTo>
                    <a:pt x="900" y="665"/>
                  </a:lnTo>
                  <a:lnTo>
                    <a:pt x="896" y="659"/>
                  </a:lnTo>
                  <a:lnTo>
                    <a:pt x="890" y="653"/>
                  </a:lnTo>
                  <a:lnTo>
                    <a:pt x="884" y="648"/>
                  </a:lnTo>
                  <a:lnTo>
                    <a:pt x="877" y="644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20C170E1-AFF6-4678-A1FA-98FC5EE66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363" y="957263"/>
              <a:ext cx="76200" cy="57150"/>
            </a:xfrm>
            <a:custGeom>
              <a:avLst/>
              <a:gdLst>
                <a:gd name="T0" fmla="*/ 212 w 242"/>
                <a:gd name="T1" fmla="*/ 151 h 181"/>
                <a:gd name="T2" fmla="*/ 30 w 242"/>
                <a:gd name="T3" fmla="*/ 151 h 181"/>
                <a:gd name="T4" fmla="*/ 30 w 242"/>
                <a:gd name="T5" fmla="*/ 30 h 181"/>
                <a:gd name="T6" fmla="*/ 212 w 242"/>
                <a:gd name="T7" fmla="*/ 30 h 181"/>
                <a:gd name="T8" fmla="*/ 212 w 242"/>
                <a:gd name="T9" fmla="*/ 151 h 181"/>
                <a:gd name="T10" fmla="*/ 227 w 242"/>
                <a:gd name="T11" fmla="*/ 0 h 181"/>
                <a:gd name="T12" fmla="*/ 15 w 242"/>
                <a:gd name="T13" fmla="*/ 0 h 181"/>
                <a:gd name="T14" fmla="*/ 12 w 242"/>
                <a:gd name="T15" fmla="*/ 0 h 181"/>
                <a:gd name="T16" fmla="*/ 10 w 242"/>
                <a:gd name="T17" fmla="*/ 1 h 181"/>
                <a:gd name="T18" fmla="*/ 6 w 242"/>
                <a:gd name="T19" fmla="*/ 2 h 181"/>
                <a:gd name="T20" fmla="*/ 4 w 242"/>
                <a:gd name="T21" fmla="*/ 4 h 181"/>
                <a:gd name="T22" fmla="*/ 3 w 242"/>
                <a:gd name="T23" fmla="*/ 6 h 181"/>
                <a:gd name="T24" fmla="*/ 1 w 242"/>
                <a:gd name="T25" fmla="*/ 8 h 181"/>
                <a:gd name="T26" fmla="*/ 0 w 242"/>
                <a:gd name="T27" fmla="*/ 12 h 181"/>
                <a:gd name="T28" fmla="*/ 0 w 242"/>
                <a:gd name="T29" fmla="*/ 15 h 181"/>
                <a:gd name="T30" fmla="*/ 0 w 242"/>
                <a:gd name="T31" fmla="*/ 166 h 181"/>
                <a:gd name="T32" fmla="*/ 0 w 242"/>
                <a:gd name="T33" fmla="*/ 169 h 181"/>
                <a:gd name="T34" fmla="*/ 1 w 242"/>
                <a:gd name="T35" fmla="*/ 171 h 181"/>
                <a:gd name="T36" fmla="*/ 3 w 242"/>
                <a:gd name="T37" fmla="*/ 175 h 181"/>
                <a:gd name="T38" fmla="*/ 4 w 242"/>
                <a:gd name="T39" fmla="*/ 177 h 181"/>
                <a:gd name="T40" fmla="*/ 6 w 242"/>
                <a:gd name="T41" fmla="*/ 179 h 181"/>
                <a:gd name="T42" fmla="*/ 10 w 242"/>
                <a:gd name="T43" fmla="*/ 180 h 181"/>
                <a:gd name="T44" fmla="*/ 12 w 242"/>
                <a:gd name="T45" fmla="*/ 181 h 181"/>
                <a:gd name="T46" fmla="*/ 15 w 242"/>
                <a:gd name="T47" fmla="*/ 181 h 181"/>
                <a:gd name="T48" fmla="*/ 227 w 242"/>
                <a:gd name="T49" fmla="*/ 181 h 181"/>
                <a:gd name="T50" fmla="*/ 230 w 242"/>
                <a:gd name="T51" fmla="*/ 181 h 181"/>
                <a:gd name="T52" fmla="*/ 233 w 242"/>
                <a:gd name="T53" fmla="*/ 180 h 181"/>
                <a:gd name="T54" fmla="*/ 236 w 242"/>
                <a:gd name="T55" fmla="*/ 178 h 181"/>
                <a:gd name="T56" fmla="*/ 238 w 242"/>
                <a:gd name="T57" fmla="*/ 177 h 181"/>
                <a:gd name="T58" fmla="*/ 239 w 242"/>
                <a:gd name="T59" fmla="*/ 175 h 181"/>
                <a:gd name="T60" fmla="*/ 241 w 242"/>
                <a:gd name="T61" fmla="*/ 171 h 181"/>
                <a:gd name="T62" fmla="*/ 242 w 242"/>
                <a:gd name="T63" fmla="*/ 169 h 181"/>
                <a:gd name="T64" fmla="*/ 242 w 242"/>
                <a:gd name="T65" fmla="*/ 166 h 181"/>
                <a:gd name="T66" fmla="*/ 242 w 242"/>
                <a:gd name="T67" fmla="*/ 15 h 181"/>
                <a:gd name="T68" fmla="*/ 242 w 242"/>
                <a:gd name="T69" fmla="*/ 12 h 181"/>
                <a:gd name="T70" fmla="*/ 241 w 242"/>
                <a:gd name="T71" fmla="*/ 8 h 181"/>
                <a:gd name="T72" fmla="*/ 239 w 242"/>
                <a:gd name="T73" fmla="*/ 6 h 181"/>
                <a:gd name="T74" fmla="*/ 238 w 242"/>
                <a:gd name="T75" fmla="*/ 4 h 181"/>
                <a:gd name="T76" fmla="*/ 236 w 242"/>
                <a:gd name="T77" fmla="*/ 2 h 181"/>
                <a:gd name="T78" fmla="*/ 233 w 242"/>
                <a:gd name="T79" fmla="*/ 1 h 181"/>
                <a:gd name="T80" fmla="*/ 230 w 242"/>
                <a:gd name="T81" fmla="*/ 0 h 181"/>
                <a:gd name="T82" fmla="*/ 227 w 242"/>
                <a:gd name="T8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2" h="181">
                  <a:moveTo>
                    <a:pt x="212" y="151"/>
                  </a:moveTo>
                  <a:lnTo>
                    <a:pt x="30" y="151"/>
                  </a:lnTo>
                  <a:lnTo>
                    <a:pt x="30" y="30"/>
                  </a:lnTo>
                  <a:lnTo>
                    <a:pt x="212" y="30"/>
                  </a:lnTo>
                  <a:lnTo>
                    <a:pt x="212" y="151"/>
                  </a:lnTo>
                  <a:close/>
                  <a:moveTo>
                    <a:pt x="227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1"/>
                  </a:lnTo>
                  <a:lnTo>
                    <a:pt x="3" y="175"/>
                  </a:lnTo>
                  <a:lnTo>
                    <a:pt x="4" y="177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227" y="181"/>
                  </a:lnTo>
                  <a:lnTo>
                    <a:pt x="230" y="181"/>
                  </a:lnTo>
                  <a:lnTo>
                    <a:pt x="233" y="180"/>
                  </a:lnTo>
                  <a:lnTo>
                    <a:pt x="236" y="178"/>
                  </a:lnTo>
                  <a:lnTo>
                    <a:pt x="238" y="177"/>
                  </a:lnTo>
                  <a:lnTo>
                    <a:pt x="239" y="175"/>
                  </a:lnTo>
                  <a:lnTo>
                    <a:pt x="241" y="171"/>
                  </a:lnTo>
                  <a:lnTo>
                    <a:pt x="242" y="169"/>
                  </a:lnTo>
                  <a:lnTo>
                    <a:pt x="242" y="166"/>
                  </a:lnTo>
                  <a:lnTo>
                    <a:pt x="242" y="15"/>
                  </a:lnTo>
                  <a:lnTo>
                    <a:pt x="242" y="12"/>
                  </a:lnTo>
                  <a:lnTo>
                    <a:pt x="241" y="8"/>
                  </a:lnTo>
                  <a:lnTo>
                    <a:pt x="239" y="6"/>
                  </a:lnTo>
                  <a:lnTo>
                    <a:pt x="238" y="4"/>
                  </a:lnTo>
                  <a:lnTo>
                    <a:pt x="236" y="2"/>
                  </a:lnTo>
                  <a:lnTo>
                    <a:pt x="233" y="1"/>
                  </a:lnTo>
                  <a:lnTo>
                    <a:pt x="230" y="0"/>
                  </a:lnTo>
                  <a:lnTo>
                    <a:pt x="227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D3D7A0A-C0A5-4CCF-B563-085733C3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205E-34E0-4D4E-B6CF-D546C54444F4}" type="slidenum">
              <a:rPr lang="en-US" smtClean="0"/>
              <a:t>3</a:t>
            </a:fld>
            <a:endParaRPr lang="en-US"/>
          </a:p>
        </p:txBody>
      </p:sp>
      <p:cxnSp>
        <p:nvCxnSpPr>
          <p:cNvPr id="23" name="Straight Connector 106">
            <a:extLst>
              <a:ext uri="{FF2B5EF4-FFF2-40B4-BE49-F238E27FC236}">
                <a16:creationId xmlns:a16="http://schemas.microsoft.com/office/drawing/2014/main" id="{F1A42636-4D11-403E-A6EA-627A5D827A13}"/>
              </a:ext>
            </a:extLst>
          </p:cNvPr>
          <p:cNvCxnSpPr>
            <a:cxnSpLocks/>
          </p:cNvCxnSpPr>
          <p:nvPr/>
        </p:nvCxnSpPr>
        <p:spPr>
          <a:xfrm flipH="1">
            <a:off x="10107827" y="1918326"/>
            <a:ext cx="2084173" cy="0"/>
          </a:xfrm>
          <a:prstGeom prst="line">
            <a:avLst/>
          </a:prstGeom>
          <a:ln w="15875">
            <a:solidFill>
              <a:schemeClr val="accent4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06">
            <a:extLst>
              <a:ext uri="{FF2B5EF4-FFF2-40B4-BE49-F238E27FC236}">
                <a16:creationId xmlns:a16="http://schemas.microsoft.com/office/drawing/2014/main" id="{76FFD74E-2B39-4019-86CD-673FF6571ECF}"/>
              </a:ext>
            </a:extLst>
          </p:cNvPr>
          <p:cNvCxnSpPr>
            <a:cxnSpLocks/>
          </p:cNvCxnSpPr>
          <p:nvPr/>
        </p:nvCxnSpPr>
        <p:spPr>
          <a:xfrm flipH="1">
            <a:off x="10311713" y="2206650"/>
            <a:ext cx="2084173" cy="0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06">
            <a:extLst>
              <a:ext uri="{FF2B5EF4-FFF2-40B4-BE49-F238E27FC236}">
                <a16:creationId xmlns:a16="http://schemas.microsoft.com/office/drawing/2014/main" id="{22E2F88A-F49C-42CC-8CAA-B4BDA00F9806}"/>
              </a:ext>
            </a:extLst>
          </p:cNvPr>
          <p:cNvCxnSpPr>
            <a:cxnSpLocks/>
          </p:cNvCxnSpPr>
          <p:nvPr/>
        </p:nvCxnSpPr>
        <p:spPr>
          <a:xfrm flipH="1">
            <a:off x="9685637" y="4212564"/>
            <a:ext cx="2084173" cy="0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06">
            <a:extLst>
              <a:ext uri="{FF2B5EF4-FFF2-40B4-BE49-F238E27FC236}">
                <a16:creationId xmlns:a16="http://schemas.microsoft.com/office/drawing/2014/main" id="{652752F0-81CB-4E0A-AFB7-317960F3181A}"/>
              </a:ext>
            </a:extLst>
          </p:cNvPr>
          <p:cNvCxnSpPr>
            <a:cxnSpLocks/>
          </p:cNvCxnSpPr>
          <p:nvPr/>
        </p:nvCxnSpPr>
        <p:spPr>
          <a:xfrm flipH="1">
            <a:off x="10919253" y="5584163"/>
            <a:ext cx="2084173" cy="0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06">
            <a:extLst>
              <a:ext uri="{FF2B5EF4-FFF2-40B4-BE49-F238E27FC236}">
                <a16:creationId xmlns:a16="http://schemas.microsoft.com/office/drawing/2014/main" id="{972CFA4A-C9FD-4F7A-B98D-07DC8AD30079}"/>
              </a:ext>
            </a:extLst>
          </p:cNvPr>
          <p:cNvCxnSpPr>
            <a:cxnSpLocks/>
          </p:cNvCxnSpPr>
          <p:nvPr/>
        </p:nvCxnSpPr>
        <p:spPr>
          <a:xfrm flipH="1">
            <a:off x="10420863" y="3929605"/>
            <a:ext cx="2084173" cy="0"/>
          </a:xfrm>
          <a:prstGeom prst="line">
            <a:avLst/>
          </a:prstGeom>
          <a:ln w="15875">
            <a:solidFill>
              <a:schemeClr val="accent4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06">
            <a:extLst>
              <a:ext uri="{FF2B5EF4-FFF2-40B4-BE49-F238E27FC236}">
                <a16:creationId xmlns:a16="http://schemas.microsoft.com/office/drawing/2014/main" id="{C132D163-98F3-42B6-AC2B-E20034F6D41B}"/>
              </a:ext>
            </a:extLst>
          </p:cNvPr>
          <p:cNvCxnSpPr>
            <a:cxnSpLocks/>
          </p:cNvCxnSpPr>
          <p:nvPr/>
        </p:nvCxnSpPr>
        <p:spPr>
          <a:xfrm flipH="1">
            <a:off x="9877166" y="6024888"/>
            <a:ext cx="2084173" cy="0"/>
          </a:xfrm>
          <a:prstGeom prst="line">
            <a:avLst/>
          </a:prstGeom>
          <a:ln w="15875">
            <a:solidFill>
              <a:schemeClr val="accent4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06">
            <a:extLst>
              <a:ext uri="{FF2B5EF4-FFF2-40B4-BE49-F238E27FC236}">
                <a16:creationId xmlns:a16="http://schemas.microsoft.com/office/drawing/2014/main" id="{52E80C4E-4565-4697-8031-0DEFE7C40E92}"/>
              </a:ext>
            </a:extLst>
          </p:cNvPr>
          <p:cNvCxnSpPr>
            <a:cxnSpLocks/>
          </p:cNvCxnSpPr>
          <p:nvPr/>
        </p:nvCxnSpPr>
        <p:spPr>
          <a:xfrm flipH="1">
            <a:off x="11149913" y="3345532"/>
            <a:ext cx="2084173" cy="0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06">
            <a:extLst>
              <a:ext uri="{FF2B5EF4-FFF2-40B4-BE49-F238E27FC236}">
                <a16:creationId xmlns:a16="http://schemas.microsoft.com/office/drawing/2014/main" id="{FB6D5C1F-28A1-463D-81DC-DD3AD5F9B174}"/>
              </a:ext>
            </a:extLst>
          </p:cNvPr>
          <p:cNvCxnSpPr>
            <a:cxnSpLocks/>
          </p:cNvCxnSpPr>
          <p:nvPr/>
        </p:nvCxnSpPr>
        <p:spPr>
          <a:xfrm flipH="1">
            <a:off x="11567982" y="6643756"/>
            <a:ext cx="2084173" cy="0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06">
            <a:extLst>
              <a:ext uri="{FF2B5EF4-FFF2-40B4-BE49-F238E27FC236}">
                <a16:creationId xmlns:a16="http://schemas.microsoft.com/office/drawing/2014/main" id="{E0B5A0E6-3818-4F7D-A39F-08A4A48144C9}"/>
              </a:ext>
            </a:extLst>
          </p:cNvPr>
          <p:cNvCxnSpPr>
            <a:cxnSpLocks/>
          </p:cNvCxnSpPr>
          <p:nvPr/>
        </p:nvCxnSpPr>
        <p:spPr>
          <a:xfrm flipH="1">
            <a:off x="11308488" y="1580124"/>
            <a:ext cx="2084173" cy="0"/>
          </a:xfrm>
          <a:prstGeom prst="line">
            <a:avLst/>
          </a:prstGeom>
          <a:ln w="15875">
            <a:solidFill>
              <a:schemeClr val="accent4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92">
            <a:extLst>
              <a:ext uri="{FF2B5EF4-FFF2-40B4-BE49-F238E27FC236}">
                <a16:creationId xmlns:a16="http://schemas.microsoft.com/office/drawing/2014/main" id="{2663F7F3-0C8F-4578-95B6-8BAF450E77D5}"/>
              </a:ext>
            </a:extLst>
          </p:cNvPr>
          <p:cNvSpPr txBox="1"/>
          <p:nvPr/>
        </p:nvSpPr>
        <p:spPr>
          <a:xfrm>
            <a:off x="1737314" y="1620967"/>
            <a:ext cx="8990409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利用爬蟲，分別抓取來自新聞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&amp;</a:t>
            </a:r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爬蟲的資料庫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(</a:t>
            </a:r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近一萬筆資料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經過一連串資料處理，建立統一格式供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Line Chatbot</a:t>
            </a:r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使用</a:t>
            </a:r>
            <a:endParaRPr lang="en-US" sz="2400" dirty="0">
              <a:solidFill>
                <a:schemeClr val="accent5">
                  <a:lumMod val="5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BA3E756D-78F9-484A-850B-8BD141C1F082}"/>
              </a:ext>
            </a:extLst>
          </p:cNvPr>
          <p:cNvSpPr/>
          <p:nvPr/>
        </p:nvSpPr>
        <p:spPr>
          <a:xfrm>
            <a:off x="1881090" y="3062367"/>
            <a:ext cx="7700513" cy="2655726"/>
          </a:xfrm>
          <a:prstGeom prst="roundRect">
            <a:avLst>
              <a:gd name="adj" fmla="val 7354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77FA4DCA-9885-48FF-AF0D-C9B6D230F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752198"/>
              </p:ext>
            </p:extLst>
          </p:nvPr>
        </p:nvGraphicFramePr>
        <p:xfrm>
          <a:off x="1881090" y="3625632"/>
          <a:ext cx="7700515" cy="2063910"/>
        </p:xfrm>
        <a:graphic>
          <a:graphicData uri="http://schemas.openxmlformats.org/drawingml/2006/table">
            <a:tbl>
              <a:tblPr firstRow="1" bandRow="1"/>
              <a:tblGrid>
                <a:gridCol w="1540103">
                  <a:extLst>
                    <a:ext uri="{9D8B030D-6E8A-4147-A177-3AD203B41FA5}">
                      <a16:colId xmlns:a16="http://schemas.microsoft.com/office/drawing/2014/main" val="2424332299"/>
                    </a:ext>
                  </a:extLst>
                </a:gridCol>
                <a:gridCol w="1540103">
                  <a:extLst>
                    <a:ext uri="{9D8B030D-6E8A-4147-A177-3AD203B41FA5}">
                      <a16:colId xmlns:a16="http://schemas.microsoft.com/office/drawing/2014/main" val="2793193328"/>
                    </a:ext>
                  </a:extLst>
                </a:gridCol>
                <a:gridCol w="1540103">
                  <a:extLst>
                    <a:ext uri="{9D8B030D-6E8A-4147-A177-3AD203B41FA5}">
                      <a16:colId xmlns:a16="http://schemas.microsoft.com/office/drawing/2014/main" val="2275877568"/>
                    </a:ext>
                  </a:extLst>
                </a:gridCol>
                <a:gridCol w="1540103">
                  <a:extLst>
                    <a:ext uri="{9D8B030D-6E8A-4147-A177-3AD203B41FA5}">
                      <a16:colId xmlns:a16="http://schemas.microsoft.com/office/drawing/2014/main" val="3767723036"/>
                    </a:ext>
                  </a:extLst>
                </a:gridCol>
                <a:gridCol w="1540103">
                  <a:extLst>
                    <a:ext uri="{9D8B030D-6E8A-4147-A177-3AD203B41FA5}">
                      <a16:colId xmlns:a16="http://schemas.microsoft.com/office/drawing/2014/main" val="3719911366"/>
                    </a:ext>
                  </a:extLst>
                </a:gridCol>
              </a:tblGrid>
              <a:tr h="412782"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rgbClr val="FFCD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rgbClr val="FFCD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rgbClr val="FFCD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rgbClr val="FFCD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482644"/>
                  </a:ext>
                </a:extLst>
              </a:tr>
              <a:tr h="412782"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rgbClr val="FFCD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rgbClr val="FFCD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rgbClr val="FFCD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rgbClr val="FFCD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212640"/>
                  </a:ext>
                </a:extLst>
              </a:tr>
              <a:tr h="412782"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rgbClr val="FFCD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rgbClr val="FFCD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rgbClr val="FFCD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rgbClr val="FFCD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841435"/>
                  </a:ext>
                </a:extLst>
              </a:tr>
              <a:tr h="412782"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rgbClr val="FFCD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rgbClr val="FFCD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rgbClr val="FFCD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rgbClr val="FFCD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846594"/>
                  </a:ext>
                </a:extLst>
              </a:tr>
              <a:tr h="412782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rgbClr val="FFCD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rgbClr val="FFCD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rgbClr val="FFCD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rgbClr val="FFCD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341066"/>
                  </a:ext>
                </a:extLst>
              </a:tr>
            </a:tbl>
          </a:graphicData>
        </a:graphic>
      </p:graphicFrame>
      <p:sp>
        <p:nvSpPr>
          <p:cNvPr id="38" name="文字方塊 37">
            <a:extLst>
              <a:ext uri="{FF2B5EF4-FFF2-40B4-BE49-F238E27FC236}">
                <a16:creationId xmlns:a16="http://schemas.microsoft.com/office/drawing/2014/main" id="{1D9F156B-4A50-4CEC-8FB5-1F607E0E1AC1}"/>
              </a:ext>
            </a:extLst>
          </p:cNvPr>
          <p:cNvSpPr txBox="1"/>
          <p:nvPr/>
        </p:nvSpPr>
        <p:spPr>
          <a:xfrm>
            <a:off x="2313759" y="32488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姓名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1C76471-1880-473E-BD9A-C5896C8EF9DC}"/>
              </a:ext>
            </a:extLst>
          </p:cNvPr>
          <p:cNvSpPr txBox="1"/>
          <p:nvPr/>
        </p:nvSpPr>
        <p:spPr>
          <a:xfrm>
            <a:off x="3673883" y="32576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犯罪名稱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B95A235-4F06-4D9B-822E-30731F877A03}"/>
              </a:ext>
            </a:extLst>
          </p:cNvPr>
          <p:cNvSpPr txBox="1"/>
          <p:nvPr/>
        </p:nvSpPr>
        <p:spPr>
          <a:xfrm>
            <a:off x="5428224" y="32576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描述</a:t>
            </a:r>
            <a:endParaRPr lang="zh-TW" altLang="en-US" sz="1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D56A130-5AD2-45F7-A81D-950C41562D9F}"/>
              </a:ext>
            </a:extLst>
          </p:cNvPr>
          <p:cNvSpPr txBox="1"/>
          <p:nvPr/>
        </p:nvSpPr>
        <p:spPr>
          <a:xfrm>
            <a:off x="6751605" y="3254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危險程度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2A3D9BE-8B2F-4CDA-B020-6BF217FF05C9}"/>
              </a:ext>
            </a:extLst>
          </p:cNvPr>
          <p:cNvSpPr txBox="1"/>
          <p:nvPr/>
        </p:nvSpPr>
        <p:spPr>
          <a:xfrm>
            <a:off x="2313759" y="36854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XXX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2BE6B21-CE75-4857-84EB-B9ECDC719DE9}"/>
              </a:ext>
            </a:extLst>
          </p:cNvPr>
          <p:cNvSpPr txBox="1"/>
          <p:nvPr/>
        </p:nvSpPr>
        <p:spPr>
          <a:xfrm>
            <a:off x="3902054" y="36898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solidFill>
                  <a:schemeClr val="bg1"/>
                </a:solidFill>
              </a:rPr>
              <a:t>洗錢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E4E3DED-7A03-4E16-8151-EF3A38856762}"/>
              </a:ext>
            </a:extLst>
          </p:cNvPr>
          <p:cNvSpPr txBox="1"/>
          <p:nvPr/>
        </p:nvSpPr>
        <p:spPr>
          <a:xfrm>
            <a:off x="6802901" y="3680314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solidFill>
                  <a:schemeClr val="bg1"/>
                </a:solidFill>
              </a:rPr>
              <a:t>高</a:t>
            </a:r>
            <a:r>
              <a:rPr lang="en-US" altLang="zh-TW" sz="1800" b="1" dirty="0">
                <a:solidFill>
                  <a:schemeClr val="bg1"/>
                </a:solidFill>
              </a:rPr>
              <a:t>/</a:t>
            </a:r>
            <a:r>
              <a:rPr lang="zh-TW" altLang="en-US" sz="1800" b="1" dirty="0">
                <a:solidFill>
                  <a:schemeClr val="bg1"/>
                </a:solidFill>
              </a:rPr>
              <a:t>中</a:t>
            </a:r>
            <a:r>
              <a:rPr lang="en-US" altLang="zh-TW" sz="1800" b="1" dirty="0">
                <a:solidFill>
                  <a:schemeClr val="bg1"/>
                </a:solidFill>
              </a:rPr>
              <a:t>/</a:t>
            </a:r>
            <a:r>
              <a:rPr lang="zh-TW" altLang="en-US" sz="1800" b="1" dirty="0">
                <a:solidFill>
                  <a:schemeClr val="bg1"/>
                </a:solidFill>
              </a:rPr>
              <a:t>低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0B48203-A2DD-4E0A-871A-A7F6E98A0D11}"/>
              </a:ext>
            </a:extLst>
          </p:cNvPr>
          <p:cNvSpPr txBox="1"/>
          <p:nvPr/>
        </p:nvSpPr>
        <p:spPr>
          <a:xfrm>
            <a:off x="5180716" y="3689856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據</a:t>
            </a:r>
            <a:r>
              <a:rPr lang="en-US" altLang="zh-TW" b="1" dirty="0">
                <a:solidFill>
                  <a:schemeClr val="bg1"/>
                </a:solidFill>
              </a:rPr>
              <a:t>XX</a:t>
            </a:r>
            <a:r>
              <a:rPr lang="zh-TW" altLang="en-US" b="1" dirty="0">
                <a:solidFill>
                  <a:schemeClr val="bg1"/>
                </a:solidFill>
              </a:rPr>
              <a:t>指出</a:t>
            </a:r>
            <a:r>
              <a:rPr lang="en-US" altLang="zh-TW" b="1" dirty="0">
                <a:solidFill>
                  <a:schemeClr val="bg1"/>
                </a:solidFill>
              </a:rPr>
              <a:t>..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48C772C-4FD3-4B36-91AB-2355669E9D38}"/>
              </a:ext>
            </a:extLst>
          </p:cNvPr>
          <p:cNvSpPr txBox="1"/>
          <p:nvPr/>
        </p:nvSpPr>
        <p:spPr>
          <a:xfrm>
            <a:off x="8512101" y="32515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來源</a:t>
            </a:r>
            <a:endParaRPr lang="zh-TW" altLang="en-US" sz="1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9C1FC9A-DFFB-459F-B90B-60F69BADC57C}"/>
              </a:ext>
            </a:extLst>
          </p:cNvPr>
          <p:cNvSpPr txBox="1"/>
          <p:nvPr/>
        </p:nvSpPr>
        <p:spPr>
          <a:xfrm>
            <a:off x="8282828" y="3680314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solidFill>
                  <a:schemeClr val="bg1"/>
                </a:solidFill>
              </a:rPr>
              <a:t>新聞</a:t>
            </a:r>
            <a:r>
              <a:rPr lang="en-US" altLang="zh-TW" sz="1800" b="1" dirty="0">
                <a:solidFill>
                  <a:schemeClr val="bg1"/>
                </a:solidFill>
              </a:rPr>
              <a:t>/</a:t>
            </a:r>
            <a:r>
              <a:rPr lang="zh-TW" altLang="en-US" sz="1800" b="1" dirty="0">
                <a:solidFill>
                  <a:schemeClr val="bg1"/>
                </a:solidFill>
              </a:rPr>
              <a:t>判決</a:t>
            </a:r>
          </a:p>
        </p:txBody>
      </p:sp>
    </p:spTree>
    <p:extLst>
      <p:ext uri="{BB962C8B-B14F-4D97-AF65-F5344CB8AC3E}">
        <p14:creationId xmlns:p14="http://schemas.microsoft.com/office/powerpoint/2010/main" val="1096504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69D153-035E-445F-A22C-A0A4A7E7FA01}"/>
              </a:ext>
            </a:extLst>
          </p:cNvPr>
          <p:cNvSpPr/>
          <p:nvPr/>
        </p:nvSpPr>
        <p:spPr>
          <a:xfrm>
            <a:off x="0" y="266700"/>
            <a:ext cx="12192000" cy="552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AFA0D3-4F02-4564-868F-7B23A92CA5DA}"/>
              </a:ext>
            </a:extLst>
          </p:cNvPr>
          <p:cNvGrpSpPr/>
          <p:nvPr/>
        </p:nvGrpSpPr>
        <p:grpSpPr>
          <a:xfrm>
            <a:off x="271463" y="171450"/>
            <a:ext cx="790575" cy="742950"/>
            <a:chOff x="11182350" y="171450"/>
            <a:chExt cx="790575" cy="74295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67F46E-4DB3-4EFD-82B7-61C976CE2B84}"/>
                </a:ext>
              </a:extLst>
            </p:cNvPr>
            <p:cNvSpPr/>
            <p:nvPr/>
          </p:nvSpPr>
          <p:spPr>
            <a:xfrm>
              <a:off x="11182350" y="171450"/>
              <a:ext cx="742950" cy="7429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DA0FFA55-54B3-40E8-B647-2537CB6023FA}"/>
                </a:ext>
              </a:extLst>
            </p:cNvPr>
            <p:cNvSpPr/>
            <p:nvPr/>
          </p:nvSpPr>
          <p:spPr>
            <a:xfrm>
              <a:off x="11925300" y="171450"/>
              <a:ext cx="47625" cy="95250"/>
            </a:xfrm>
            <a:prstGeom prst="rt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16CA8BD4-DBFF-47F9-A57B-47E2AE2D4939}"/>
                </a:ext>
              </a:extLst>
            </p:cNvPr>
            <p:cNvSpPr/>
            <p:nvPr/>
          </p:nvSpPr>
          <p:spPr>
            <a:xfrm flipV="1">
              <a:off x="11925300" y="819150"/>
              <a:ext cx="47625" cy="95250"/>
            </a:xfrm>
            <a:prstGeom prst="rt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C74FCE-67F3-40E5-8E00-405A2EB291D1}"/>
              </a:ext>
            </a:extLst>
          </p:cNvPr>
          <p:cNvSpPr txBox="1"/>
          <p:nvPr/>
        </p:nvSpPr>
        <p:spPr>
          <a:xfrm>
            <a:off x="1194665" y="327481"/>
            <a:ext cx="9727335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	</a:t>
            </a:r>
            <a:r>
              <a:rPr lang="zh-TW" altLang="en-US" sz="28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建置資料庫 </a:t>
            </a:r>
            <a:r>
              <a:rPr lang="en-US" altLang="zh-TW" sz="28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–</a:t>
            </a:r>
            <a:r>
              <a:rPr lang="zh-TW" altLang="en-US" sz="28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</a:t>
            </a:r>
            <a:r>
              <a:rPr lang="zh-TW" altLang="en-US" sz="28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不只是洗錢</a:t>
            </a:r>
            <a:r>
              <a:rPr lang="zh-TW" altLang="en-US" sz="28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，還包含其他犯罪資料</a:t>
            </a:r>
            <a:endParaRPr lang="id-ID" sz="28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682F6A-6FB9-4872-BABC-5D9D1329A47E}"/>
              </a:ext>
            </a:extLst>
          </p:cNvPr>
          <p:cNvGrpSpPr/>
          <p:nvPr/>
        </p:nvGrpSpPr>
        <p:grpSpPr>
          <a:xfrm>
            <a:off x="451715" y="377056"/>
            <a:ext cx="382447" cy="331736"/>
            <a:chOff x="304800" y="822325"/>
            <a:chExt cx="287338" cy="249238"/>
          </a:xfrm>
          <a:solidFill>
            <a:schemeClr val="bg1"/>
          </a:solidFill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63114FD6-E650-4FFC-9FF9-D1BAFA5C36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957263"/>
              <a:ext cx="76200" cy="57150"/>
            </a:xfrm>
            <a:custGeom>
              <a:avLst/>
              <a:gdLst>
                <a:gd name="T0" fmla="*/ 211 w 241"/>
                <a:gd name="T1" fmla="*/ 151 h 181"/>
                <a:gd name="T2" fmla="*/ 30 w 241"/>
                <a:gd name="T3" fmla="*/ 151 h 181"/>
                <a:gd name="T4" fmla="*/ 30 w 241"/>
                <a:gd name="T5" fmla="*/ 30 h 181"/>
                <a:gd name="T6" fmla="*/ 211 w 241"/>
                <a:gd name="T7" fmla="*/ 30 h 181"/>
                <a:gd name="T8" fmla="*/ 211 w 241"/>
                <a:gd name="T9" fmla="*/ 151 h 181"/>
                <a:gd name="T10" fmla="*/ 226 w 241"/>
                <a:gd name="T11" fmla="*/ 0 h 181"/>
                <a:gd name="T12" fmla="*/ 15 w 241"/>
                <a:gd name="T13" fmla="*/ 0 h 181"/>
                <a:gd name="T14" fmla="*/ 12 w 241"/>
                <a:gd name="T15" fmla="*/ 0 h 181"/>
                <a:gd name="T16" fmla="*/ 9 w 241"/>
                <a:gd name="T17" fmla="*/ 1 h 181"/>
                <a:gd name="T18" fmla="*/ 7 w 241"/>
                <a:gd name="T19" fmla="*/ 2 h 181"/>
                <a:gd name="T20" fmla="*/ 4 w 241"/>
                <a:gd name="T21" fmla="*/ 4 h 181"/>
                <a:gd name="T22" fmla="*/ 2 w 241"/>
                <a:gd name="T23" fmla="*/ 6 h 181"/>
                <a:gd name="T24" fmla="*/ 1 w 241"/>
                <a:gd name="T25" fmla="*/ 8 h 181"/>
                <a:gd name="T26" fmla="*/ 0 w 241"/>
                <a:gd name="T27" fmla="*/ 12 h 181"/>
                <a:gd name="T28" fmla="*/ 0 w 241"/>
                <a:gd name="T29" fmla="*/ 15 h 181"/>
                <a:gd name="T30" fmla="*/ 0 w 241"/>
                <a:gd name="T31" fmla="*/ 166 h 181"/>
                <a:gd name="T32" fmla="*/ 0 w 241"/>
                <a:gd name="T33" fmla="*/ 169 h 181"/>
                <a:gd name="T34" fmla="*/ 1 w 241"/>
                <a:gd name="T35" fmla="*/ 171 h 181"/>
                <a:gd name="T36" fmla="*/ 2 w 241"/>
                <a:gd name="T37" fmla="*/ 175 h 181"/>
                <a:gd name="T38" fmla="*/ 4 w 241"/>
                <a:gd name="T39" fmla="*/ 177 h 181"/>
                <a:gd name="T40" fmla="*/ 7 w 241"/>
                <a:gd name="T41" fmla="*/ 179 h 181"/>
                <a:gd name="T42" fmla="*/ 9 w 241"/>
                <a:gd name="T43" fmla="*/ 180 h 181"/>
                <a:gd name="T44" fmla="*/ 12 w 241"/>
                <a:gd name="T45" fmla="*/ 181 h 181"/>
                <a:gd name="T46" fmla="*/ 15 w 241"/>
                <a:gd name="T47" fmla="*/ 181 h 181"/>
                <a:gd name="T48" fmla="*/ 226 w 241"/>
                <a:gd name="T49" fmla="*/ 181 h 181"/>
                <a:gd name="T50" fmla="*/ 230 w 241"/>
                <a:gd name="T51" fmla="*/ 181 h 181"/>
                <a:gd name="T52" fmla="*/ 233 w 241"/>
                <a:gd name="T53" fmla="*/ 180 h 181"/>
                <a:gd name="T54" fmla="*/ 235 w 241"/>
                <a:gd name="T55" fmla="*/ 178 h 181"/>
                <a:gd name="T56" fmla="*/ 237 w 241"/>
                <a:gd name="T57" fmla="*/ 177 h 181"/>
                <a:gd name="T58" fmla="*/ 239 w 241"/>
                <a:gd name="T59" fmla="*/ 175 h 181"/>
                <a:gd name="T60" fmla="*/ 240 w 241"/>
                <a:gd name="T61" fmla="*/ 171 h 181"/>
                <a:gd name="T62" fmla="*/ 241 w 241"/>
                <a:gd name="T63" fmla="*/ 169 h 181"/>
                <a:gd name="T64" fmla="*/ 241 w 241"/>
                <a:gd name="T65" fmla="*/ 166 h 181"/>
                <a:gd name="T66" fmla="*/ 241 w 241"/>
                <a:gd name="T67" fmla="*/ 15 h 181"/>
                <a:gd name="T68" fmla="*/ 241 w 241"/>
                <a:gd name="T69" fmla="*/ 12 h 181"/>
                <a:gd name="T70" fmla="*/ 240 w 241"/>
                <a:gd name="T71" fmla="*/ 8 h 181"/>
                <a:gd name="T72" fmla="*/ 239 w 241"/>
                <a:gd name="T73" fmla="*/ 6 h 181"/>
                <a:gd name="T74" fmla="*/ 237 w 241"/>
                <a:gd name="T75" fmla="*/ 4 h 181"/>
                <a:gd name="T76" fmla="*/ 235 w 241"/>
                <a:gd name="T77" fmla="*/ 2 h 181"/>
                <a:gd name="T78" fmla="*/ 233 w 241"/>
                <a:gd name="T79" fmla="*/ 1 h 181"/>
                <a:gd name="T80" fmla="*/ 230 w 241"/>
                <a:gd name="T81" fmla="*/ 0 h 181"/>
                <a:gd name="T82" fmla="*/ 226 w 241"/>
                <a:gd name="T8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1" h="181">
                  <a:moveTo>
                    <a:pt x="211" y="151"/>
                  </a:moveTo>
                  <a:lnTo>
                    <a:pt x="30" y="151"/>
                  </a:lnTo>
                  <a:lnTo>
                    <a:pt x="30" y="30"/>
                  </a:lnTo>
                  <a:lnTo>
                    <a:pt x="211" y="30"/>
                  </a:lnTo>
                  <a:lnTo>
                    <a:pt x="211" y="151"/>
                  </a:lnTo>
                  <a:close/>
                  <a:moveTo>
                    <a:pt x="22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1"/>
                  </a:lnTo>
                  <a:lnTo>
                    <a:pt x="2" y="175"/>
                  </a:lnTo>
                  <a:lnTo>
                    <a:pt x="4" y="177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226" y="181"/>
                  </a:lnTo>
                  <a:lnTo>
                    <a:pt x="230" y="181"/>
                  </a:lnTo>
                  <a:lnTo>
                    <a:pt x="233" y="180"/>
                  </a:lnTo>
                  <a:lnTo>
                    <a:pt x="235" y="178"/>
                  </a:lnTo>
                  <a:lnTo>
                    <a:pt x="237" y="177"/>
                  </a:lnTo>
                  <a:lnTo>
                    <a:pt x="239" y="175"/>
                  </a:lnTo>
                  <a:lnTo>
                    <a:pt x="240" y="171"/>
                  </a:lnTo>
                  <a:lnTo>
                    <a:pt x="241" y="169"/>
                  </a:lnTo>
                  <a:lnTo>
                    <a:pt x="241" y="166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8"/>
                  </a:lnTo>
                  <a:lnTo>
                    <a:pt x="239" y="6"/>
                  </a:lnTo>
                  <a:lnTo>
                    <a:pt x="237" y="4"/>
                  </a:lnTo>
                  <a:lnTo>
                    <a:pt x="235" y="2"/>
                  </a:lnTo>
                  <a:lnTo>
                    <a:pt x="233" y="1"/>
                  </a:lnTo>
                  <a:lnTo>
                    <a:pt x="230" y="0"/>
                  </a:lnTo>
                  <a:lnTo>
                    <a:pt x="226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90DAA5B2-E868-4B1D-A54B-3FFD1B7D9E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75" y="841375"/>
              <a:ext cx="77788" cy="57150"/>
            </a:xfrm>
            <a:custGeom>
              <a:avLst/>
              <a:gdLst>
                <a:gd name="T0" fmla="*/ 213 w 243"/>
                <a:gd name="T1" fmla="*/ 152 h 182"/>
                <a:gd name="T2" fmla="*/ 32 w 243"/>
                <a:gd name="T3" fmla="*/ 152 h 182"/>
                <a:gd name="T4" fmla="*/ 32 w 243"/>
                <a:gd name="T5" fmla="*/ 30 h 182"/>
                <a:gd name="T6" fmla="*/ 213 w 243"/>
                <a:gd name="T7" fmla="*/ 30 h 182"/>
                <a:gd name="T8" fmla="*/ 213 w 243"/>
                <a:gd name="T9" fmla="*/ 152 h 182"/>
                <a:gd name="T10" fmla="*/ 228 w 243"/>
                <a:gd name="T11" fmla="*/ 0 h 182"/>
                <a:gd name="T12" fmla="*/ 15 w 243"/>
                <a:gd name="T13" fmla="*/ 0 h 182"/>
                <a:gd name="T14" fmla="*/ 13 w 243"/>
                <a:gd name="T15" fmla="*/ 0 h 182"/>
                <a:gd name="T16" fmla="*/ 10 w 243"/>
                <a:gd name="T17" fmla="*/ 1 h 182"/>
                <a:gd name="T18" fmla="*/ 8 w 243"/>
                <a:gd name="T19" fmla="*/ 3 h 182"/>
                <a:gd name="T20" fmla="*/ 6 w 243"/>
                <a:gd name="T21" fmla="*/ 5 h 182"/>
                <a:gd name="T22" fmla="*/ 4 w 243"/>
                <a:gd name="T23" fmla="*/ 7 h 182"/>
                <a:gd name="T24" fmla="*/ 2 w 243"/>
                <a:gd name="T25" fmla="*/ 10 h 182"/>
                <a:gd name="T26" fmla="*/ 2 w 243"/>
                <a:gd name="T27" fmla="*/ 12 h 182"/>
                <a:gd name="T28" fmla="*/ 0 w 243"/>
                <a:gd name="T29" fmla="*/ 15 h 182"/>
                <a:gd name="T30" fmla="*/ 0 w 243"/>
                <a:gd name="T31" fmla="*/ 167 h 182"/>
                <a:gd name="T32" fmla="*/ 2 w 243"/>
                <a:gd name="T33" fmla="*/ 170 h 182"/>
                <a:gd name="T34" fmla="*/ 2 w 243"/>
                <a:gd name="T35" fmla="*/ 173 h 182"/>
                <a:gd name="T36" fmla="*/ 4 w 243"/>
                <a:gd name="T37" fmla="*/ 175 h 182"/>
                <a:gd name="T38" fmla="*/ 6 w 243"/>
                <a:gd name="T39" fmla="*/ 177 h 182"/>
                <a:gd name="T40" fmla="*/ 8 w 243"/>
                <a:gd name="T41" fmla="*/ 179 h 182"/>
                <a:gd name="T42" fmla="*/ 10 w 243"/>
                <a:gd name="T43" fmla="*/ 180 h 182"/>
                <a:gd name="T44" fmla="*/ 13 w 243"/>
                <a:gd name="T45" fmla="*/ 182 h 182"/>
                <a:gd name="T46" fmla="*/ 15 w 243"/>
                <a:gd name="T47" fmla="*/ 182 h 182"/>
                <a:gd name="T48" fmla="*/ 228 w 243"/>
                <a:gd name="T49" fmla="*/ 182 h 182"/>
                <a:gd name="T50" fmla="*/ 231 w 243"/>
                <a:gd name="T51" fmla="*/ 182 h 182"/>
                <a:gd name="T52" fmla="*/ 233 w 243"/>
                <a:gd name="T53" fmla="*/ 180 h 182"/>
                <a:gd name="T54" fmla="*/ 236 w 243"/>
                <a:gd name="T55" fmla="*/ 179 h 182"/>
                <a:gd name="T56" fmla="*/ 239 w 243"/>
                <a:gd name="T57" fmla="*/ 177 h 182"/>
                <a:gd name="T58" fmla="*/ 241 w 243"/>
                <a:gd name="T59" fmla="*/ 175 h 182"/>
                <a:gd name="T60" fmla="*/ 242 w 243"/>
                <a:gd name="T61" fmla="*/ 173 h 182"/>
                <a:gd name="T62" fmla="*/ 243 w 243"/>
                <a:gd name="T63" fmla="*/ 170 h 182"/>
                <a:gd name="T64" fmla="*/ 243 w 243"/>
                <a:gd name="T65" fmla="*/ 167 h 182"/>
                <a:gd name="T66" fmla="*/ 243 w 243"/>
                <a:gd name="T67" fmla="*/ 15 h 182"/>
                <a:gd name="T68" fmla="*/ 243 w 243"/>
                <a:gd name="T69" fmla="*/ 12 h 182"/>
                <a:gd name="T70" fmla="*/ 242 w 243"/>
                <a:gd name="T71" fmla="*/ 10 h 182"/>
                <a:gd name="T72" fmla="*/ 241 w 243"/>
                <a:gd name="T73" fmla="*/ 7 h 182"/>
                <a:gd name="T74" fmla="*/ 239 w 243"/>
                <a:gd name="T75" fmla="*/ 5 h 182"/>
                <a:gd name="T76" fmla="*/ 236 w 243"/>
                <a:gd name="T77" fmla="*/ 4 h 182"/>
                <a:gd name="T78" fmla="*/ 233 w 243"/>
                <a:gd name="T79" fmla="*/ 1 h 182"/>
                <a:gd name="T80" fmla="*/ 231 w 243"/>
                <a:gd name="T81" fmla="*/ 0 h 182"/>
                <a:gd name="T82" fmla="*/ 228 w 243"/>
                <a:gd name="T83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3" h="182">
                  <a:moveTo>
                    <a:pt x="213" y="152"/>
                  </a:moveTo>
                  <a:lnTo>
                    <a:pt x="32" y="152"/>
                  </a:lnTo>
                  <a:lnTo>
                    <a:pt x="32" y="30"/>
                  </a:lnTo>
                  <a:lnTo>
                    <a:pt x="213" y="30"/>
                  </a:lnTo>
                  <a:lnTo>
                    <a:pt x="213" y="152"/>
                  </a:lnTo>
                  <a:close/>
                  <a:moveTo>
                    <a:pt x="228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3"/>
                  </a:lnTo>
                  <a:lnTo>
                    <a:pt x="6" y="5"/>
                  </a:lnTo>
                  <a:lnTo>
                    <a:pt x="4" y="7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5"/>
                  </a:lnTo>
                  <a:lnTo>
                    <a:pt x="0" y="167"/>
                  </a:lnTo>
                  <a:lnTo>
                    <a:pt x="2" y="170"/>
                  </a:lnTo>
                  <a:lnTo>
                    <a:pt x="2" y="173"/>
                  </a:lnTo>
                  <a:lnTo>
                    <a:pt x="4" y="175"/>
                  </a:lnTo>
                  <a:lnTo>
                    <a:pt x="6" y="177"/>
                  </a:lnTo>
                  <a:lnTo>
                    <a:pt x="8" y="179"/>
                  </a:lnTo>
                  <a:lnTo>
                    <a:pt x="10" y="180"/>
                  </a:lnTo>
                  <a:lnTo>
                    <a:pt x="13" y="182"/>
                  </a:lnTo>
                  <a:lnTo>
                    <a:pt x="15" y="182"/>
                  </a:lnTo>
                  <a:lnTo>
                    <a:pt x="228" y="182"/>
                  </a:lnTo>
                  <a:lnTo>
                    <a:pt x="231" y="182"/>
                  </a:lnTo>
                  <a:lnTo>
                    <a:pt x="233" y="180"/>
                  </a:lnTo>
                  <a:lnTo>
                    <a:pt x="236" y="179"/>
                  </a:lnTo>
                  <a:lnTo>
                    <a:pt x="239" y="177"/>
                  </a:lnTo>
                  <a:lnTo>
                    <a:pt x="241" y="175"/>
                  </a:lnTo>
                  <a:lnTo>
                    <a:pt x="242" y="173"/>
                  </a:lnTo>
                  <a:lnTo>
                    <a:pt x="243" y="170"/>
                  </a:lnTo>
                  <a:lnTo>
                    <a:pt x="243" y="167"/>
                  </a:lnTo>
                  <a:lnTo>
                    <a:pt x="243" y="15"/>
                  </a:lnTo>
                  <a:lnTo>
                    <a:pt x="243" y="12"/>
                  </a:lnTo>
                  <a:lnTo>
                    <a:pt x="242" y="10"/>
                  </a:lnTo>
                  <a:lnTo>
                    <a:pt x="241" y="7"/>
                  </a:lnTo>
                  <a:lnTo>
                    <a:pt x="239" y="5"/>
                  </a:lnTo>
                  <a:lnTo>
                    <a:pt x="236" y="4"/>
                  </a:lnTo>
                  <a:lnTo>
                    <a:pt x="233" y="1"/>
                  </a:lnTo>
                  <a:lnTo>
                    <a:pt x="231" y="0"/>
                  </a:lnTo>
                  <a:lnTo>
                    <a:pt x="228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C0197AA6-EECD-4B54-B251-1EB1AC8E76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822325"/>
              <a:ext cx="287338" cy="249238"/>
            </a:xfrm>
            <a:custGeom>
              <a:avLst/>
              <a:gdLst>
                <a:gd name="T0" fmla="*/ 517 w 907"/>
                <a:gd name="T1" fmla="*/ 684 h 786"/>
                <a:gd name="T2" fmla="*/ 538 w 907"/>
                <a:gd name="T3" fmla="*/ 666 h 786"/>
                <a:gd name="T4" fmla="*/ 864 w 907"/>
                <a:gd name="T5" fmla="*/ 670 h 786"/>
                <a:gd name="T6" fmla="*/ 877 w 907"/>
                <a:gd name="T7" fmla="*/ 696 h 786"/>
                <a:gd name="T8" fmla="*/ 550 w 907"/>
                <a:gd name="T9" fmla="*/ 407 h 786"/>
                <a:gd name="T10" fmla="*/ 575 w 907"/>
                <a:gd name="T11" fmla="*/ 393 h 786"/>
                <a:gd name="T12" fmla="*/ 839 w 907"/>
                <a:gd name="T13" fmla="*/ 402 h 786"/>
                <a:gd name="T14" fmla="*/ 847 w 907"/>
                <a:gd name="T15" fmla="*/ 635 h 786"/>
                <a:gd name="T16" fmla="*/ 375 w 907"/>
                <a:gd name="T17" fmla="*/ 381 h 786"/>
                <a:gd name="T18" fmla="*/ 341 w 907"/>
                <a:gd name="T19" fmla="*/ 364 h 786"/>
                <a:gd name="T20" fmla="*/ 275 w 907"/>
                <a:gd name="T21" fmla="*/ 321 h 786"/>
                <a:gd name="T22" fmla="*/ 296 w 907"/>
                <a:gd name="T23" fmla="*/ 303 h 786"/>
                <a:gd name="T24" fmla="*/ 622 w 907"/>
                <a:gd name="T25" fmla="*/ 308 h 786"/>
                <a:gd name="T26" fmla="*/ 636 w 907"/>
                <a:gd name="T27" fmla="*/ 333 h 786"/>
                <a:gd name="T28" fmla="*/ 551 w 907"/>
                <a:gd name="T29" fmla="*/ 368 h 786"/>
                <a:gd name="T30" fmla="*/ 523 w 907"/>
                <a:gd name="T31" fmla="*/ 393 h 786"/>
                <a:gd name="T32" fmla="*/ 63 w 907"/>
                <a:gd name="T33" fmla="*/ 412 h 786"/>
                <a:gd name="T34" fmla="*/ 85 w 907"/>
                <a:gd name="T35" fmla="*/ 394 h 786"/>
                <a:gd name="T36" fmla="*/ 350 w 907"/>
                <a:gd name="T37" fmla="*/ 398 h 786"/>
                <a:gd name="T38" fmla="*/ 364 w 907"/>
                <a:gd name="T39" fmla="*/ 424 h 786"/>
                <a:gd name="T40" fmla="*/ 30 w 907"/>
                <a:gd name="T41" fmla="*/ 696 h 786"/>
                <a:gd name="T42" fmla="*/ 44 w 907"/>
                <a:gd name="T43" fmla="*/ 670 h 786"/>
                <a:gd name="T44" fmla="*/ 369 w 907"/>
                <a:gd name="T45" fmla="*/ 666 h 786"/>
                <a:gd name="T46" fmla="*/ 391 w 907"/>
                <a:gd name="T47" fmla="*/ 684 h 786"/>
                <a:gd name="T48" fmla="*/ 304 w 907"/>
                <a:gd name="T49" fmla="*/ 54 h 786"/>
                <a:gd name="T50" fmla="*/ 321 w 907"/>
                <a:gd name="T51" fmla="*/ 33 h 786"/>
                <a:gd name="T52" fmla="*/ 587 w 907"/>
                <a:gd name="T53" fmla="*/ 33 h 786"/>
                <a:gd name="T54" fmla="*/ 605 w 907"/>
                <a:gd name="T55" fmla="*/ 54 h 786"/>
                <a:gd name="T56" fmla="*/ 877 w 907"/>
                <a:gd name="T57" fmla="*/ 644 h 786"/>
                <a:gd name="T58" fmla="*/ 873 w 907"/>
                <a:gd name="T59" fmla="*/ 400 h 786"/>
                <a:gd name="T60" fmla="*/ 856 w 907"/>
                <a:gd name="T61" fmla="*/ 377 h 786"/>
                <a:gd name="T62" fmla="*/ 829 w 907"/>
                <a:gd name="T63" fmla="*/ 364 h 786"/>
                <a:gd name="T64" fmla="*/ 665 w 907"/>
                <a:gd name="T65" fmla="*/ 324 h 786"/>
                <a:gd name="T66" fmla="*/ 648 w 907"/>
                <a:gd name="T67" fmla="*/ 290 h 786"/>
                <a:gd name="T68" fmla="*/ 634 w 907"/>
                <a:gd name="T69" fmla="*/ 49 h 786"/>
                <a:gd name="T70" fmla="*/ 622 w 907"/>
                <a:gd name="T71" fmla="*/ 22 h 786"/>
                <a:gd name="T72" fmla="*/ 598 w 907"/>
                <a:gd name="T73" fmla="*/ 5 h 786"/>
                <a:gd name="T74" fmla="*/ 332 w 907"/>
                <a:gd name="T75" fmla="*/ 0 h 786"/>
                <a:gd name="T76" fmla="*/ 304 w 907"/>
                <a:gd name="T77" fmla="*/ 7 h 786"/>
                <a:gd name="T78" fmla="*/ 283 w 907"/>
                <a:gd name="T79" fmla="*/ 27 h 786"/>
                <a:gd name="T80" fmla="*/ 272 w 907"/>
                <a:gd name="T81" fmla="*/ 54 h 786"/>
                <a:gd name="T82" fmla="*/ 255 w 907"/>
                <a:gd name="T83" fmla="*/ 296 h 786"/>
                <a:gd name="T84" fmla="*/ 242 w 907"/>
                <a:gd name="T85" fmla="*/ 333 h 786"/>
                <a:gd name="T86" fmla="*/ 73 w 907"/>
                <a:gd name="T87" fmla="*/ 366 h 786"/>
                <a:gd name="T88" fmla="*/ 48 w 907"/>
                <a:gd name="T89" fmla="*/ 381 h 786"/>
                <a:gd name="T90" fmla="*/ 33 w 907"/>
                <a:gd name="T91" fmla="*/ 406 h 786"/>
                <a:gd name="T92" fmla="*/ 24 w 907"/>
                <a:gd name="T93" fmla="*/ 648 h 786"/>
                <a:gd name="T94" fmla="*/ 2 w 907"/>
                <a:gd name="T95" fmla="*/ 680 h 786"/>
                <a:gd name="T96" fmla="*/ 1 w 907"/>
                <a:gd name="T97" fmla="*/ 778 h 786"/>
                <a:gd name="T98" fmla="*/ 12 w 907"/>
                <a:gd name="T99" fmla="*/ 786 h 786"/>
                <a:gd name="T100" fmla="*/ 417 w 907"/>
                <a:gd name="T101" fmla="*/ 784 h 786"/>
                <a:gd name="T102" fmla="*/ 424 w 907"/>
                <a:gd name="T103" fmla="*/ 771 h 786"/>
                <a:gd name="T104" fmla="*/ 415 w 907"/>
                <a:gd name="T105" fmla="*/ 665 h 786"/>
                <a:gd name="T106" fmla="*/ 394 w 907"/>
                <a:gd name="T107" fmla="*/ 424 h 786"/>
                <a:gd name="T108" fmla="*/ 497 w 907"/>
                <a:gd name="T109" fmla="*/ 659 h 786"/>
                <a:gd name="T110" fmla="*/ 484 w 907"/>
                <a:gd name="T111" fmla="*/ 696 h 786"/>
                <a:gd name="T112" fmla="*/ 489 w 907"/>
                <a:gd name="T113" fmla="*/ 782 h 786"/>
                <a:gd name="T114" fmla="*/ 892 w 907"/>
                <a:gd name="T115" fmla="*/ 786 h 786"/>
                <a:gd name="T116" fmla="*/ 905 w 907"/>
                <a:gd name="T117" fmla="*/ 780 h 786"/>
                <a:gd name="T118" fmla="*/ 907 w 907"/>
                <a:gd name="T119" fmla="*/ 688 h 786"/>
                <a:gd name="T120" fmla="*/ 890 w 907"/>
                <a:gd name="T121" fmla="*/ 653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7" h="786">
                  <a:moveTo>
                    <a:pt x="877" y="756"/>
                  </a:moveTo>
                  <a:lnTo>
                    <a:pt x="515" y="756"/>
                  </a:lnTo>
                  <a:lnTo>
                    <a:pt x="515" y="696"/>
                  </a:lnTo>
                  <a:lnTo>
                    <a:pt x="515" y="690"/>
                  </a:lnTo>
                  <a:lnTo>
                    <a:pt x="517" y="684"/>
                  </a:lnTo>
                  <a:lnTo>
                    <a:pt x="520" y="679"/>
                  </a:lnTo>
                  <a:lnTo>
                    <a:pt x="523" y="675"/>
                  </a:lnTo>
                  <a:lnTo>
                    <a:pt x="528" y="670"/>
                  </a:lnTo>
                  <a:lnTo>
                    <a:pt x="533" y="668"/>
                  </a:lnTo>
                  <a:lnTo>
                    <a:pt x="538" y="666"/>
                  </a:lnTo>
                  <a:lnTo>
                    <a:pt x="545" y="665"/>
                  </a:lnTo>
                  <a:lnTo>
                    <a:pt x="847" y="665"/>
                  </a:lnTo>
                  <a:lnTo>
                    <a:pt x="854" y="666"/>
                  </a:lnTo>
                  <a:lnTo>
                    <a:pt x="859" y="668"/>
                  </a:lnTo>
                  <a:lnTo>
                    <a:pt x="864" y="670"/>
                  </a:lnTo>
                  <a:lnTo>
                    <a:pt x="869" y="675"/>
                  </a:lnTo>
                  <a:lnTo>
                    <a:pt x="872" y="679"/>
                  </a:lnTo>
                  <a:lnTo>
                    <a:pt x="875" y="684"/>
                  </a:lnTo>
                  <a:lnTo>
                    <a:pt x="877" y="690"/>
                  </a:lnTo>
                  <a:lnTo>
                    <a:pt x="877" y="696"/>
                  </a:lnTo>
                  <a:lnTo>
                    <a:pt x="877" y="756"/>
                  </a:lnTo>
                  <a:close/>
                  <a:moveTo>
                    <a:pt x="545" y="424"/>
                  </a:moveTo>
                  <a:lnTo>
                    <a:pt x="545" y="417"/>
                  </a:lnTo>
                  <a:lnTo>
                    <a:pt x="547" y="412"/>
                  </a:lnTo>
                  <a:lnTo>
                    <a:pt x="550" y="407"/>
                  </a:lnTo>
                  <a:lnTo>
                    <a:pt x="553" y="402"/>
                  </a:lnTo>
                  <a:lnTo>
                    <a:pt x="558" y="398"/>
                  </a:lnTo>
                  <a:lnTo>
                    <a:pt x="563" y="396"/>
                  </a:lnTo>
                  <a:lnTo>
                    <a:pt x="568" y="394"/>
                  </a:lnTo>
                  <a:lnTo>
                    <a:pt x="575" y="393"/>
                  </a:lnTo>
                  <a:lnTo>
                    <a:pt x="817" y="393"/>
                  </a:lnTo>
                  <a:lnTo>
                    <a:pt x="823" y="394"/>
                  </a:lnTo>
                  <a:lnTo>
                    <a:pt x="829" y="396"/>
                  </a:lnTo>
                  <a:lnTo>
                    <a:pt x="834" y="398"/>
                  </a:lnTo>
                  <a:lnTo>
                    <a:pt x="839" y="402"/>
                  </a:lnTo>
                  <a:lnTo>
                    <a:pt x="842" y="407"/>
                  </a:lnTo>
                  <a:lnTo>
                    <a:pt x="845" y="412"/>
                  </a:lnTo>
                  <a:lnTo>
                    <a:pt x="846" y="417"/>
                  </a:lnTo>
                  <a:lnTo>
                    <a:pt x="847" y="424"/>
                  </a:lnTo>
                  <a:lnTo>
                    <a:pt x="847" y="635"/>
                  </a:lnTo>
                  <a:lnTo>
                    <a:pt x="545" y="635"/>
                  </a:lnTo>
                  <a:lnTo>
                    <a:pt x="545" y="424"/>
                  </a:lnTo>
                  <a:close/>
                  <a:moveTo>
                    <a:pt x="385" y="393"/>
                  </a:moveTo>
                  <a:lnTo>
                    <a:pt x="381" y="386"/>
                  </a:lnTo>
                  <a:lnTo>
                    <a:pt x="375" y="381"/>
                  </a:lnTo>
                  <a:lnTo>
                    <a:pt x="370" y="376"/>
                  </a:lnTo>
                  <a:lnTo>
                    <a:pt x="364" y="371"/>
                  </a:lnTo>
                  <a:lnTo>
                    <a:pt x="356" y="368"/>
                  </a:lnTo>
                  <a:lnTo>
                    <a:pt x="349" y="365"/>
                  </a:lnTo>
                  <a:lnTo>
                    <a:pt x="341" y="364"/>
                  </a:lnTo>
                  <a:lnTo>
                    <a:pt x="332" y="363"/>
                  </a:lnTo>
                  <a:lnTo>
                    <a:pt x="272" y="363"/>
                  </a:lnTo>
                  <a:lnTo>
                    <a:pt x="272" y="333"/>
                  </a:lnTo>
                  <a:lnTo>
                    <a:pt x="273" y="326"/>
                  </a:lnTo>
                  <a:lnTo>
                    <a:pt x="275" y="321"/>
                  </a:lnTo>
                  <a:lnTo>
                    <a:pt x="278" y="316"/>
                  </a:lnTo>
                  <a:lnTo>
                    <a:pt x="281" y="311"/>
                  </a:lnTo>
                  <a:lnTo>
                    <a:pt x="285" y="308"/>
                  </a:lnTo>
                  <a:lnTo>
                    <a:pt x="291" y="305"/>
                  </a:lnTo>
                  <a:lnTo>
                    <a:pt x="296" y="303"/>
                  </a:lnTo>
                  <a:lnTo>
                    <a:pt x="302" y="303"/>
                  </a:lnTo>
                  <a:lnTo>
                    <a:pt x="605" y="303"/>
                  </a:lnTo>
                  <a:lnTo>
                    <a:pt x="611" y="303"/>
                  </a:lnTo>
                  <a:lnTo>
                    <a:pt x="617" y="305"/>
                  </a:lnTo>
                  <a:lnTo>
                    <a:pt x="622" y="308"/>
                  </a:lnTo>
                  <a:lnTo>
                    <a:pt x="626" y="311"/>
                  </a:lnTo>
                  <a:lnTo>
                    <a:pt x="631" y="316"/>
                  </a:lnTo>
                  <a:lnTo>
                    <a:pt x="633" y="321"/>
                  </a:lnTo>
                  <a:lnTo>
                    <a:pt x="635" y="326"/>
                  </a:lnTo>
                  <a:lnTo>
                    <a:pt x="636" y="333"/>
                  </a:lnTo>
                  <a:lnTo>
                    <a:pt x="636" y="363"/>
                  </a:lnTo>
                  <a:lnTo>
                    <a:pt x="575" y="363"/>
                  </a:lnTo>
                  <a:lnTo>
                    <a:pt x="566" y="364"/>
                  </a:lnTo>
                  <a:lnTo>
                    <a:pt x="559" y="365"/>
                  </a:lnTo>
                  <a:lnTo>
                    <a:pt x="551" y="368"/>
                  </a:lnTo>
                  <a:lnTo>
                    <a:pt x="545" y="371"/>
                  </a:lnTo>
                  <a:lnTo>
                    <a:pt x="538" y="376"/>
                  </a:lnTo>
                  <a:lnTo>
                    <a:pt x="532" y="381"/>
                  </a:lnTo>
                  <a:lnTo>
                    <a:pt x="528" y="386"/>
                  </a:lnTo>
                  <a:lnTo>
                    <a:pt x="523" y="393"/>
                  </a:lnTo>
                  <a:lnTo>
                    <a:pt x="385" y="393"/>
                  </a:lnTo>
                  <a:close/>
                  <a:moveTo>
                    <a:pt x="60" y="635"/>
                  </a:moveTo>
                  <a:lnTo>
                    <a:pt x="60" y="424"/>
                  </a:lnTo>
                  <a:lnTo>
                    <a:pt x="61" y="417"/>
                  </a:lnTo>
                  <a:lnTo>
                    <a:pt x="63" y="412"/>
                  </a:lnTo>
                  <a:lnTo>
                    <a:pt x="65" y="407"/>
                  </a:lnTo>
                  <a:lnTo>
                    <a:pt x="70" y="402"/>
                  </a:lnTo>
                  <a:lnTo>
                    <a:pt x="74" y="398"/>
                  </a:lnTo>
                  <a:lnTo>
                    <a:pt x="79" y="396"/>
                  </a:lnTo>
                  <a:lnTo>
                    <a:pt x="85" y="394"/>
                  </a:lnTo>
                  <a:lnTo>
                    <a:pt x="91" y="393"/>
                  </a:lnTo>
                  <a:lnTo>
                    <a:pt x="332" y="393"/>
                  </a:lnTo>
                  <a:lnTo>
                    <a:pt x="339" y="394"/>
                  </a:lnTo>
                  <a:lnTo>
                    <a:pt x="344" y="396"/>
                  </a:lnTo>
                  <a:lnTo>
                    <a:pt x="350" y="398"/>
                  </a:lnTo>
                  <a:lnTo>
                    <a:pt x="354" y="402"/>
                  </a:lnTo>
                  <a:lnTo>
                    <a:pt x="358" y="407"/>
                  </a:lnTo>
                  <a:lnTo>
                    <a:pt x="360" y="412"/>
                  </a:lnTo>
                  <a:lnTo>
                    <a:pt x="363" y="417"/>
                  </a:lnTo>
                  <a:lnTo>
                    <a:pt x="364" y="424"/>
                  </a:lnTo>
                  <a:lnTo>
                    <a:pt x="364" y="635"/>
                  </a:lnTo>
                  <a:lnTo>
                    <a:pt x="60" y="635"/>
                  </a:lnTo>
                  <a:close/>
                  <a:moveTo>
                    <a:pt x="394" y="756"/>
                  </a:moveTo>
                  <a:lnTo>
                    <a:pt x="30" y="756"/>
                  </a:lnTo>
                  <a:lnTo>
                    <a:pt x="30" y="696"/>
                  </a:lnTo>
                  <a:lnTo>
                    <a:pt x="31" y="690"/>
                  </a:lnTo>
                  <a:lnTo>
                    <a:pt x="32" y="684"/>
                  </a:lnTo>
                  <a:lnTo>
                    <a:pt x="35" y="679"/>
                  </a:lnTo>
                  <a:lnTo>
                    <a:pt x="40" y="675"/>
                  </a:lnTo>
                  <a:lnTo>
                    <a:pt x="44" y="670"/>
                  </a:lnTo>
                  <a:lnTo>
                    <a:pt x="48" y="668"/>
                  </a:lnTo>
                  <a:lnTo>
                    <a:pt x="55" y="666"/>
                  </a:lnTo>
                  <a:lnTo>
                    <a:pt x="60" y="665"/>
                  </a:lnTo>
                  <a:lnTo>
                    <a:pt x="364" y="665"/>
                  </a:lnTo>
                  <a:lnTo>
                    <a:pt x="369" y="666"/>
                  </a:lnTo>
                  <a:lnTo>
                    <a:pt x="375" y="668"/>
                  </a:lnTo>
                  <a:lnTo>
                    <a:pt x="380" y="670"/>
                  </a:lnTo>
                  <a:lnTo>
                    <a:pt x="385" y="675"/>
                  </a:lnTo>
                  <a:lnTo>
                    <a:pt x="388" y="679"/>
                  </a:lnTo>
                  <a:lnTo>
                    <a:pt x="391" y="684"/>
                  </a:lnTo>
                  <a:lnTo>
                    <a:pt x="393" y="690"/>
                  </a:lnTo>
                  <a:lnTo>
                    <a:pt x="394" y="696"/>
                  </a:lnTo>
                  <a:lnTo>
                    <a:pt x="394" y="756"/>
                  </a:lnTo>
                  <a:close/>
                  <a:moveTo>
                    <a:pt x="302" y="60"/>
                  </a:moveTo>
                  <a:lnTo>
                    <a:pt x="304" y="54"/>
                  </a:lnTo>
                  <a:lnTo>
                    <a:pt x="305" y="49"/>
                  </a:lnTo>
                  <a:lnTo>
                    <a:pt x="308" y="43"/>
                  </a:lnTo>
                  <a:lnTo>
                    <a:pt x="311" y="39"/>
                  </a:lnTo>
                  <a:lnTo>
                    <a:pt x="316" y="36"/>
                  </a:lnTo>
                  <a:lnTo>
                    <a:pt x="321" y="33"/>
                  </a:lnTo>
                  <a:lnTo>
                    <a:pt x="327" y="30"/>
                  </a:lnTo>
                  <a:lnTo>
                    <a:pt x="332" y="30"/>
                  </a:lnTo>
                  <a:lnTo>
                    <a:pt x="575" y="30"/>
                  </a:lnTo>
                  <a:lnTo>
                    <a:pt x="581" y="30"/>
                  </a:lnTo>
                  <a:lnTo>
                    <a:pt x="587" y="33"/>
                  </a:lnTo>
                  <a:lnTo>
                    <a:pt x="592" y="36"/>
                  </a:lnTo>
                  <a:lnTo>
                    <a:pt x="596" y="39"/>
                  </a:lnTo>
                  <a:lnTo>
                    <a:pt x="600" y="43"/>
                  </a:lnTo>
                  <a:lnTo>
                    <a:pt x="603" y="49"/>
                  </a:lnTo>
                  <a:lnTo>
                    <a:pt x="605" y="54"/>
                  </a:lnTo>
                  <a:lnTo>
                    <a:pt x="605" y="60"/>
                  </a:lnTo>
                  <a:lnTo>
                    <a:pt x="605" y="273"/>
                  </a:lnTo>
                  <a:lnTo>
                    <a:pt x="302" y="273"/>
                  </a:lnTo>
                  <a:lnTo>
                    <a:pt x="302" y="60"/>
                  </a:lnTo>
                  <a:close/>
                  <a:moveTo>
                    <a:pt x="877" y="644"/>
                  </a:moveTo>
                  <a:lnTo>
                    <a:pt x="877" y="424"/>
                  </a:lnTo>
                  <a:lnTo>
                    <a:pt x="877" y="417"/>
                  </a:lnTo>
                  <a:lnTo>
                    <a:pt x="876" y="411"/>
                  </a:lnTo>
                  <a:lnTo>
                    <a:pt x="875" y="406"/>
                  </a:lnTo>
                  <a:lnTo>
                    <a:pt x="873" y="400"/>
                  </a:lnTo>
                  <a:lnTo>
                    <a:pt x="870" y="395"/>
                  </a:lnTo>
                  <a:lnTo>
                    <a:pt x="868" y="389"/>
                  </a:lnTo>
                  <a:lnTo>
                    <a:pt x="863" y="385"/>
                  </a:lnTo>
                  <a:lnTo>
                    <a:pt x="860" y="381"/>
                  </a:lnTo>
                  <a:lnTo>
                    <a:pt x="856" y="377"/>
                  </a:lnTo>
                  <a:lnTo>
                    <a:pt x="850" y="373"/>
                  </a:lnTo>
                  <a:lnTo>
                    <a:pt x="846" y="370"/>
                  </a:lnTo>
                  <a:lnTo>
                    <a:pt x="841" y="368"/>
                  </a:lnTo>
                  <a:lnTo>
                    <a:pt x="835" y="366"/>
                  </a:lnTo>
                  <a:lnTo>
                    <a:pt x="829" y="364"/>
                  </a:lnTo>
                  <a:lnTo>
                    <a:pt x="824" y="364"/>
                  </a:lnTo>
                  <a:lnTo>
                    <a:pt x="817" y="363"/>
                  </a:lnTo>
                  <a:lnTo>
                    <a:pt x="666" y="363"/>
                  </a:lnTo>
                  <a:lnTo>
                    <a:pt x="666" y="333"/>
                  </a:lnTo>
                  <a:lnTo>
                    <a:pt x="665" y="324"/>
                  </a:lnTo>
                  <a:lnTo>
                    <a:pt x="664" y="317"/>
                  </a:lnTo>
                  <a:lnTo>
                    <a:pt x="661" y="309"/>
                  </a:lnTo>
                  <a:lnTo>
                    <a:pt x="657" y="303"/>
                  </a:lnTo>
                  <a:lnTo>
                    <a:pt x="653" y="296"/>
                  </a:lnTo>
                  <a:lnTo>
                    <a:pt x="648" y="290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60"/>
                  </a:lnTo>
                  <a:lnTo>
                    <a:pt x="635" y="54"/>
                  </a:lnTo>
                  <a:lnTo>
                    <a:pt x="634" y="49"/>
                  </a:lnTo>
                  <a:lnTo>
                    <a:pt x="633" y="42"/>
                  </a:lnTo>
                  <a:lnTo>
                    <a:pt x="631" y="37"/>
                  </a:lnTo>
                  <a:lnTo>
                    <a:pt x="628" y="31"/>
                  </a:lnTo>
                  <a:lnTo>
                    <a:pt x="625" y="27"/>
                  </a:lnTo>
                  <a:lnTo>
                    <a:pt x="622" y="22"/>
                  </a:lnTo>
                  <a:lnTo>
                    <a:pt x="618" y="18"/>
                  </a:lnTo>
                  <a:lnTo>
                    <a:pt x="613" y="14"/>
                  </a:lnTo>
                  <a:lnTo>
                    <a:pt x="609" y="10"/>
                  </a:lnTo>
                  <a:lnTo>
                    <a:pt x="604" y="7"/>
                  </a:lnTo>
                  <a:lnTo>
                    <a:pt x="598" y="5"/>
                  </a:lnTo>
                  <a:lnTo>
                    <a:pt x="593" y="3"/>
                  </a:lnTo>
                  <a:lnTo>
                    <a:pt x="587" y="1"/>
                  </a:lnTo>
                  <a:lnTo>
                    <a:pt x="581" y="0"/>
                  </a:lnTo>
                  <a:lnTo>
                    <a:pt x="575" y="0"/>
                  </a:lnTo>
                  <a:lnTo>
                    <a:pt x="332" y="0"/>
                  </a:lnTo>
                  <a:lnTo>
                    <a:pt x="327" y="0"/>
                  </a:lnTo>
                  <a:lnTo>
                    <a:pt x="321" y="1"/>
                  </a:lnTo>
                  <a:lnTo>
                    <a:pt x="315" y="3"/>
                  </a:lnTo>
                  <a:lnTo>
                    <a:pt x="309" y="5"/>
                  </a:lnTo>
                  <a:lnTo>
                    <a:pt x="304" y="7"/>
                  </a:lnTo>
                  <a:lnTo>
                    <a:pt x="299" y="10"/>
                  </a:lnTo>
                  <a:lnTo>
                    <a:pt x="294" y="14"/>
                  </a:lnTo>
                  <a:lnTo>
                    <a:pt x="290" y="18"/>
                  </a:lnTo>
                  <a:lnTo>
                    <a:pt x="286" y="22"/>
                  </a:lnTo>
                  <a:lnTo>
                    <a:pt x="283" y="27"/>
                  </a:lnTo>
                  <a:lnTo>
                    <a:pt x="280" y="31"/>
                  </a:lnTo>
                  <a:lnTo>
                    <a:pt x="277" y="37"/>
                  </a:lnTo>
                  <a:lnTo>
                    <a:pt x="275" y="42"/>
                  </a:lnTo>
                  <a:lnTo>
                    <a:pt x="273" y="49"/>
                  </a:lnTo>
                  <a:lnTo>
                    <a:pt x="272" y="54"/>
                  </a:lnTo>
                  <a:lnTo>
                    <a:pt x="272" y="60"/>
                  </a:lnTo>
                  <a:lnTo>
                    <a:pt x="272" y="280"/>
                  </a:lnTo>
                  <a:lnTo>
                    <a:pt x="266" y="284"/>
                  </a:lnTo>
                  <a:lnTo>
                    <a:pt x="260" y="290"/>
                  </a:lnTo>
                  <a:lnTo>
                    <a:pt x="255" y="296"/>
                  </a:lnTo>
                  <a:lnTo>
                    <a:pt x="251" y="303"/>
                  </a:lnTo>
                  <a:lnTo>
                    <a:pt x="247" y="309"/>
                  </a:lnTo>
                  <a:lnTo>
                    <a:pt x="245" y="317"/>
                  </a:lnTo>
                  <a:lnTo>
                    <a:pt x="242" y="324"/>
                  </a:lnTo>
                  <a:lnTo>
                    <a:pt x="242" y="333"/>
                  </a:lnTo>
                  <a:lnTo>
                    <a:pt x="242" y="363"/>
                  </a:lnTo>
                  <a:lnTo>
                    <a:pt x="91" y="363"/>
                  </a:lnTo>
                  <a:lnTo>
                    <a:pt x="85" y="364"/>
                  </a:lnTo>
                  <a:lnTo>
                    <a:pt x="78" y="364"/>
                  </a:lnTo>
                  <a:lnTo>
                    <a:pt x="73" y="366"/>
                  </a:lnTo>
                  <a:lnTo>
                    <a:pt x="68" y="368"/>
                  </a:lnTo>
                  <a:lnTo>
                    <a:pt x="62" y="370"/>
                  </a:lnTo>
                  <a:lnTo>
                    <a:pt x="57" y="373"/>
                  </a:lnTo>
                  <a:lnTo>
                    <a:pt x="53" y="377"/>
                  </a:lnTo>
                  <a:lnTo>
                    <a:pt x="48" y="381"/>
                  </a:lnTo>
                  <a:lnTo>
                    <a:pt x="44" y="385"/>
                  </a:lnTo>
                  <a:lnTo>
                    <a:pt x="41" y="389"/>
                  </a:lnTo>
                  <a:lnTo>
                    <a:pt x="38" y="395"/>
                  </a:lnTo>
                  <a:lnTo>
                    <a:pt x="35" y="400"/>
                  </a:lnTo>
                  <a:lnTo>
                    <a:pt x="33" y="406"/>
                  </a:lnTo>
                  <a:lnTo>
                    <a:pt x="31" y="411"/>
                  </a:lnTo>
                  <a:lnTo>
                    <a:pt x="31" y="417"/>
                  </a:lnTo>
                  <a:lnTo>
                    <a:pt x="30" y="424"/>
                  </a:lnTo>
                  <a:lnTo>
                    <a:pt x="30" y="644"/>
                  </a:lnTo>
                  <a:lnTo>
                    <a:pt x="24" y="648"/>
                  </a:lnTo>
                  <a:lnTo>
                    <a:pt x="18" y="653"/>
                  </a:lnTo>
                  <a:lnTo>
                    <a:pt x="13" y="659"/>
                  </a:lnTo>
                  <a:lnTo>
                    <a:pt x="9" y="665"/>
                  </a:lnTo>
                  <a:lnTo>
                    <a:pt x="4" y="672"/>
                  </a:lnTo>
                  <a:lnTo>
                    <a:pt x="2" y="680"/>
                  </a:lnTo>
                  <a:lnTo>
                    <a:pt x="1" y="688"/>
                  </a:lnTo>
                  <a:lnTo>
                    <a:pt x="0" y="696"/>
                  </a:lnTo>
                  <a:lnTo>
                    <a:pt x="0" y="771"/>
                  </a:lnTo>
                  <a:lnTo>
                    <a:pt x="0" y="774"/>
                  </a:lnTo>
                  <a:lnTo>
                    <a:pt x="1" y="778"/>
                  </a:lnTo>
                  <a:lnTo>
                    <a:pt x="2" y="780"/>
                  </a:lnTo>
                  <a:lnTo>
                    <a:pt x="4" y="782"/>
                  </a:lnTo>
                  <a:lnTo>
                    <a:pt x="6" y="784"/>
                  </a:lnTo>
                  <a:lnTo>
                    <a:pt x="10" y="785"/>
                  </a:lnTo>
                  <a:lnTo>
                    <a:pt x="12" y="786"/>
                  </a:lnTo>
                  <a:lnTo>
                    <a:pt x="15" y="786"/>
                  </a:lnTo>
                  <a:lnTo>
                    <a:pt x="409" y="786"/>
                  </a:lnTo>
                  <a:lnTo>
                    <a:pt x="412" y="786"/>
                  </a:lnTo>
                  <a:lnTo>
                    <a:pt x="414" y="785"/>
                  </a:lnTo>
                  <a:lnTo>
                    <a:pt x="417" y="784"/>
                  </a:lnTo>
                  <a:lnTo>
                    <a:pt x="419" y="782"/>
                  </a:lnTo>
                  <a:lnTo>
                    <a:pt x="421" y="780"/>
                  </a:lnTo>
                  <a:lnTo>
                    <a:pt x="423" y="778"/>
                  </a:lnTo>
                  <a:lnTo>
                    <a:pt x="424" y="774"/>
                  </a:lnTo>
                  <a:lnTo>
                    <a:pt x="424" y="771"/>
                  </a:lnTo>
                  <a:lnTo>
                    <a:pt x="424" y="696"/>
                  </a:lnTo>
                  <a:lnTo>
                    <a:pt x="423" y="688"/>
                  </a:lnTo>
                  <a:lnTo>
                    <a:pt x="421" y="680"/>
                  </a:lnTo>
                  <a:lnTo>
                    <a:pt x="419" y="672"/>
                  </a:lnTo>
                  <a:lnTo>
                    <a:pt x="415" y="665"/>
                  </a:lnTo>
                  <a:lnTo>
                    <a:pt x="411" y="659"/>
                  </a:lnTo>
                  <a:lnTo>
                    <a:pt x="405" y="653"/>
                  </a:lnTo>
                  <a:lnTo>
                    <a:pt x="400" y="648"/>
                  </a:lnTo>
                  <a:lnTo>
                    <a:pt x="394" y="644"/>
                  </a:lnTo>
                  <a:lnTo>
                    <a:pt x="394" y="424"/>
                  </a:lnTo>
                  <a:lnTo>
                    <a:pt x="515" y="424"/>
                  </a:lnTo>
                  <a:lnTo>
                    <a:pt x="515" y="644"/>
                  </a:lnTo>
                  <a:lnTo>
                    <a:pt x="508" y="648"/>
                  </a:lnTo>
                  <a:lnTo>
                    <a:pt x="502" y="653"/>
                  </a:lnTo>
                  <a:lnTo>
                    <a:pt x="497" y="659"/>
                  </a:lnTo>
                  <a:lnTo>
                    <a:pt x="492" y="665"/>
                  </a:lnTo>
                  <a:lnTo>
                    <a:pt x="489" y="672"/>
                  </a:lnTo>
                  <a:lnTo>
                    <a:pt x="486" y="680"/>
                  </a:lnTo>
                  <a:lnTo>
                    <a:pt x="485" y="688"/>
                  </a:lnTo>
                  <a:lnTo>
                    <a:pt x="484" y="696"/>
                  </a:lnTo>
                  <a:lnTo>
                    <a:pt x="484" y="771"/>
                  </a:lnTo>
                  <a:lnTo>
                    <a:pt x="485" y="774"/>
                  </a:lnTo>
                  <a:lnTo>
                    <a:pt x="486" y="778"/>
                  </a:lnTo>
                  <a:lnTo>
                    <a:pt x="487" y="780"/>
                  </a:lnTo>
                  <a:lnTo>
                    <a:pt x="489" y="782"/>
                  </a:lnTo>
                  <a:lnTo>
                    <a:pt x="491" y="784"/>
                  </a:lnTo>
                  <a:lnTo>
                    <a:pt x="493" y="785"/>
                  </a:lnTo>
                  <a:lnTo>
                    <a:pt x="497" y="786"/>
                  </a:lnTo>
                  <a:lnTo>
                    <a:pt x="500" y="786"/>
                  </a:lnTo>
                  <a:lnTo>
                    <a:pt x="892" y="786"/>
                  </a:lnTo>
                  <a:lnTo>
                    <a:pt x="896" y="786"/>
                  </a:lnTo>
                  <a:lnTo>
                    <a:pt x="899" y="785"/>
                  </a:lnTo>
                  <a:lnTo>
                    <a:pt x="901" y="784"/>
                  </a:lnTo>
                  <a:lnTo>
                    <a:pt x="903" y="782"/>
                  </a:lnTo>
                  <a:lnTo>
                    <a:pt x="905" y="780"/>
                  </a:lnTo>
                  <a:lnTo>
                    <a:pt x="906" y="778"/>
                  </a:lnTo>
                  <a:lnTo>
                    <a:pt x="907" y="774"/>
                  </a:lnTo>
                  <a:lnTo>
                    <a:pt x="907" y="771"/>
                  </a:lnTo>
                  <a:lnTo>
                    <a:pt x="907" y="696"/>
                  </a:lnTo>
                  <a:lnTo>
                    <a:pt x="907" y="688"/>
                  </a:lnTo>
                  <a:lnTo>
                    <a:pt x="905" y="680"/>
                  </a:lnTo>
                  <a:lnTo>
                    <a:pt x="903" y="672"/>
                  </a:lnTo>
                  <a:lnTo>
                    <a:pt x="900" y="665"/>
                  </a:lnTo>
                  <a:lnTo>
                    <a:pt x="896" y="659"/>
                  </a:lnTo>
                  <a:lnTo>
                    <a:pt x="890" y="653"/>
                  </a:lnTo>
                  <a:lnTo>
                    <a:pt x="884" y="648"/>
                  </a:lnTo>
                  <a:lnTo>
                    <a:pt x="877" y="644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20C170E1-AFF6-4678-A1FA-98FC5EE66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363" y="957263"/>
              <a:ext cx="76200" cy="57150"/>
            </a:xfrm>
            <a:custGeom>
              <a:avLst/>
              <a:gdLst>
                <a:gd name="T0" fmla="*/ 212 w 242"/>
                <a:gd name="T1" fmla="*/ 151 h 181"/>
                <a:gd name="T2" fmla="*/ 30 w 242"/>
                <a:gd name="T3" fmla="*/ 151 h 181"/>
                <a:gd name="T4" fmla="*/ 30 w 242"/>
                <a:gd name="T5" fmla="*/ 30 h 181"/>
                <a:gd name="T6" fmla="*/ 212 w 242"/>
                <a:gd name="T7" fmla="*/ 30 h 181"/>
                <a:gd name="T8" fmla="*/ 212 w 242"/>
                <a:gd name="T9" fmla="*/ 151 h 181"/>
                <a:gd name="T10" fmla="*/ 227 w 242"/>
                <a:gd name="T11" fmla="*/ 0 h 181"/>
                <a:gd name="T12" fmla="*/ 15 w 242"/>
                <a:gd name="T13" fmla="*/ 0 h 181"/>
                <a:gd name="T14" fmla="*/ 12 w 242"/>
                <a:gd name="T15" fmla="*/ 0 h 181"/>
                <a:gd name="T16" fmla="*/ 10 w 242"/>
                <a:gd name="T17" fmla="*/ 1 h 181"/>
                <a:gd name="T18" fmla="*/ 6 w 242"/>
                <a:gd name="T19" fmla="*/ 2 h 181"/>
                <a:gd name="T20" fmla="*/ 4 w 242"/>
                <a:gd name="T21" fmla="*/ 4 h 181"/>
                <a:gd name="T22" fmla="*/ 3 w 242"/>
                <a:gd name="T23" fmla="*/ 6 h 181"/>
                <a:gd name="T24" fmla="*/ 1 w 242"/>
                <a:gd name="T25" fmla="*/ 8 h 181"/>
                <a:gd name="T26" fmla="*/ 0 w 242"/>
                <a:gd name="T27" fmla="*/ 12 h 181"/>
                <a:gd name="T28" fmla="*/ 0 w 242"/>
                <a:gd name="T29" fmla="*/ 15 h 181"/>
                <a:gd name="T30" fmla="*/ 0 w 242"/>
                <a:gd name="T31" fmla="*/ 166 h 181"/>
                <a:gd name="T32" fmla="*/ 0 w 242"/>
                <a:gd name="T33" fmla="*/ 169 h 181"/>
                <a:gd name="T34" fmla="*/ 1 w 242"/>
                <a:gd name="T35" fmla="*/ 171 h 181"/>
                <a:gd name="T36" fmla="*/ 3 w 242"/>
                <a:gd name="T37" fmla="*/ 175 h 181"/>
                <a:gd name="T38" fmla="*/ 4 w 242"/>
                <a:gd name="T39" fmla="*/ 177 h 181"/>
                <a:gd name="T40" fmla="*/ 6 w 242"/>
                <a:gd name="T41" fmla="*/ 179 h 181"/>
                <a:gd name="T42" fmla="*/ 10 w 242"/>
                <a:gd name="T43" fmla="*/ 180 h 181"/>
                <a:gd name="T44" fmla="*/ 12 w 242"/>
                <a:gd name="T45" fmla="*/ 181 h 181"/>
                <a:gd name="T46" fmla="*/ 15 w 242"/>
                <a:gd name="T47" fmla="*/ 181 h 181"/>
                <a:gd name="T48" fmla="*/ 227 w 242"/>
                <a:gd name="T49" fmla="*/ 181 h 181"/>
                <a:gd name="T50" fmla="*/ 230 w 242"/>
                <a:gd name="T51" fmla="*/ 181 h 181"/>
                <a:gd name="T52" fmla="*/ 233 w 242"/>
                <a:gd name="T53" fmla="*/ 180 h 181"/>
                <a:gd name="T54" fmla="*/ 236 w 242"/>
                <a:gd name="T55" fmla="*/ 178 h 181"/>
                <a:gd name="T56" fmla="*/ 238 w 242"/>
                <a:gd name="T57" fmla="*/ 177 h 181"/>
                <a:gd name="T58" fmla="*/ 239 w 242"/>
                <a:gd name="T59" fmla="*/ 175 h 181"/>
                <a:gd name="T60" fmla="*/ 241 w 242"/>
                <a:gd name="T61" fmla="*/ 171 h 181"/>
                <a:gd name="T62" fmla="*/ 242 w 242"/>
                <a:gd name="T63" fmla="*/ 169 h 181"/>
                <a:gd name="T64" fmla="*/ 242 w 242"/>
                <a:gd name="T65" fmla="*/ 166 h 181"/>
                <a:gd name="T66" fmla="*/ 242 w 242"/>
                <a:gd name="T67" fmla="*/ 15 h 181"/>
                <a:gd name="T68" fmla="*/ 242 w 242"/>
                <a:gd name="T69" fmla="*/ 12 h 181"/>
                <a:gd name="T70" fmla="*/ 241 w 242"/>
                <a:gd name="T71" fmla="*/ 8 h 181"/>
                <a:gd name="T72" fmla="*/ 239 w 242"/>
                <a:gd name="T73" fmla="*/ 6 h 181"/>
                <a:gd name="T74" fmla="*/ 238 w 242"/>
                <a:gd name="T75" fmla="*/ 4 h 181"/>
                <a:gd name="T76" fmla="*/ 236 w 242"/>
                <a:gd name="T77" fmla="*/ 2 h 181"/>
                <a:gd name="T78" fmla="*/ 233 w 242"/>
                <a:gd name="T79" fmla="*/ 1 h 181"/>
                <a:gd name="T80" fmla="*/ 230 w 242"/>
                <a:gd name="T81" fmla="*/ 0 h 181"/>
                <a:gd name="T82" fmla="*/ 227 w 242"/>
                <a:gd name="T8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2" h="181">
                  <a:moveTo>
                    <a:pt x="212" y="151"/>
                  </a:moveTo>
                  <a:lnTo>
                    <a:pt x="30" y="151"/>
                  </a:lnTo>
                  <a:lnTo>
                    <a:pt x="30" y="30"/>
                  </a:lnTo>
                  <a:lnTo>
                    <a:pt x="212" y="30"/>
                  </a:lnTo>
                  <a:lnTo>
                    <a:pt x="212" y="151"/>
                  </a:lnTo>
                  <a:close/>
                  <a:moveTo>
                    <a:pt x="227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1"/>
                  </a:lnTo>
                  <a:lnTo>
                    <a:pt x="3" y="175"/>
                  </a:lnTo>
                  <a:lnTo>
                    <a:pt x="4" y="177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227" y="181"/>
                  </a:lnTo>
                  <a:lnTo>
                    <a:pt x="230" y="181"/>
                  </a:lnTo>
                  <a:lnTo>
                    <a:pt x="233" y="180"/>
                  </a:lnTo>
                  <a:lnTo>
                    <a:pt x="236" y="178"/>
                  </a:lnTo>
                  <a:lnTo>
                    <a:pt x="238" y="177"/>
                  </a:lnTo>
                  <a:lnTo>
                    <a:pt x="239" y="175"/>
                  </a:lnTo>
                  <a:lnTo>
                    <a:pt x="241" y="171"/>
                  </a:lnTo>
                  <a:lnTo>
                    <a:pt x="242" y="169"/>
                  </a:lnTo>
                  <a:lnTo>
                    <a:pt x="242" y="166"/>
                  </a:lnTo>
                  <a:lnTo>
                    <a:pt x="242" y="15"/>
                  </a:lnTo>
                  <a:lnTo>
                    <a:pt x="242" y="12"/>
                  </a:lnTo>
                  <a:lnTo>
                    <a:pt x="241" y="8"/>
                  </a:lnTo>
                  <a:lnTo>
                    <a:pt x="239" y="6"/>
                  </a:lnTo>
                  <a:lnTo>
                    <a:pt x="238" y="4"/>
                  </a:lnTo>
                  <a:lnTo>
                    <a:pt x="236" y="2"/>
                  </a:lnTo>
                  <a:lnTo>
                    <a:pt x="233" y="1"/>
                  </a:lnTo>
                  <a:lnTo>
                    <a:pt x="230" y="0"/>
                  </a:lnTo>
                  <a:lnTo>
                    <a:pt x="227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D3D7A0A-C0A5-4CCF-B563-085733C3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205E-34E0-4D4E-B6CF-D546C54444F4}" type="slidenum">
              <a:rPr lang="en-US" smtClean="0"/>
              <a:t>4</a:t>
            </a:fld>
            <a:endParaRPr lang="en-US"/>
          </a:p>
        </p:txBody>
      </p:sp>
      <p:cxnSp>
        <p:nvCxnSpPr>
          <p:cNvPr id="23" name="Straight Connector 106">
            <a:extLst>
              <a:ext uri="{FF2B5EF4-FFF2-40B4-BE49-F238E27FC236}">
                <a16:creationId xmlns:a16="http://schemas.microsoft.com/office/drawing/2014/main" id="{F1A42636-4D11-403E-A6EA-627A5D827A13}"/>
              </a:ext>
            </a:extLst>
          </p:cNvPr>
          <p:cNvCxnSpPr>
            <a:cxnSpLocks/>
          </p:cNvCxnSpPr>
          <p:nvPr/>
        </p:nvCxnSpPr>
        <p:spPr>
          <a:xfrm flipH="1">
            <a:off x="10107827" y="1918326"/>
            <a:ext cx="2084173" cy="0"/>
          </a:xfrm>
          <a:prstGeom prst="line">
            <a:avLst/>
          </a:prstGeom>
          <a:ln w="15875">
            <a:solidFill>
              <a:schemeClr val="accent4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06">
            <a:extLst>
              <a:ext uri="{FF2B5EF4-FFF2-40B4-BE49-F238E27FC236}">
                <a16:creationId xmlns:a16="http://schemas.microsoft.com/office/drawing/2014/main" id="{76FFD74E-2B39-4019-86CD-673FF6571ECF}"/>
              </a:ext>
            </a:extLst>
          </p:cNvPr>
          <p:cNvCxnSpPr>
            <a:cxnSpLocks/>
          </p:cNvCxnSpPr>
          <p:nvPr/>
        </p:nvCxnSpPr>
        <p:spPr>
          <a:xfrm flipH="1">
            <a:off x="10311713" y="2206650"/>
            <a:ext cx="2084173" cy="0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06">
            <a:extLst>
              <a:ext uri="{FF2B5EF4-FFF2-40B4-BE49-F238E27FC236}">
                <a16:creationId xmlns:a16="http://schemas.microsoft.com/office/drawing/2014/main" id="{22E2F88A-F49C-42CC-8CAA-B4BDA00F9806}"/>
              </a:ext>
            </a:extLst>
          </p:cNvPr>
          <p:cNvCxnSpPr>
            <a:cxnSpLocks/>
          </p:cNvCxnSpPr>
          <p:nvPr/>
        </p:nvCxnSpPr>
        <p:spPr>
          <a:xfrm flipH="1">
            <a:off x="9685637" y="4212564"/>
            <a:ext cx="2084173" cy="0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06">
            <a:extLst>
              <a:ext uri="{FF2B5EF4-FFF2-40B4-BE49-F238E27FC236}">
                <a16:creationId xmlns:a16="http://schemas.microsoft.com/office/drawing/2014/main" id="{652752F0-81CB-4E0A-AFB7-317960F3181A}"/>
              </a:ext>
            </a:extLst>
          </p:cNvPr>
          <p:cNvCxnSpPr>
            <a:cxnSpLocks/>
          </p:cNvCxnSpPr>
          <p:nvPr/>
        </p:nvCxnSpPr>
        <p:spPr>
          <a:xfrm flipH="1">
            <a:off x="10919253" y="5584163"/>
            <a:ext cx="2084173" cy="0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06">
            <a:extLst>
              <a:ext uri="{FF2B5EF4-FFF2-40B4-BE49-F238E27FC236}">
                <a16:creationId xmlns:a16="http://schemas.microsoft.com/office/drawing/2014/main" id="{972CFA4A-C9FD-4F7A-B98D-07DC8AD30079}"/>
              </a:ext>
            </a:extLst>
          </p:cNvPr>
          <p:cNvCxnSpPr>
            <a:cxnSpLocks/>
          </p:cNvCxnSpPr>
          <p:nvPr/>
        </p:nvCxnSpPr>
        <p:spPr>
          <a:xfrm flipH="1">
            <a:off x="10420863" y="3929605"/>
            <a:ext cx="2084173" cy="0"/>
          </a:xfrm>
          <a:prstGeom prst="line">
            <a:avLst/>
          </a:prstGeom>
          <a:ln w="15875">
            <a:solidFill>
              <a:schemeClr val="accent4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06">
            <a:extLst>
              <a:ext uri="{FF2B5EF4-FFF2-40B4-BE49-F238E27FC236}">
                <a16:creationId xmlns:a16="http://schemas.microsoft.com/office/drawing/2014/main" id="{C132D163-98F3-42B6-AC2B-E20034F6D41B}"/>
              </a:ext>
            </a:extLst>
          </p:cNvPr>
          <p:cNvCxnSpPr>
            <a:cxnSpLocks/>
          </p:cNvCxnSpPr>
          <p:nvPr/>
        </p:nvCxnSpPr>
        <p:spPr>
          <a:xfrm flipH="1">
            <a:off x="9877166" y="6024888"/>
            <a:ext cx="2084173" cy="0"/>
          </a:xfrm>
          <a:prstGeom prst="line">
            <a:avLst/>
          </a:prstGeom>
          <a:ln w="15875">
            <a:solidFill>
              <a:schemeClr val="accent4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06">
            <a:extLst>
              <a:ext uri="{FF2B5EF4-FFF2-40B4-BE49-F238E27FC236}">
                <a16:creationId xmlns:a16="http://schemas.microsoft.com/office/drawing/2014/main" id="{52E80C4E-4565-4697-8031-0DEFE7C40E92}"/>
              </a:ext>
            </a:extLst>
          </p:cNvPr>
          <p:cNvCxnSpPr>
            <a:cxnSpLocks/>
          </p:cNvCxnSpPr>
          <p:nvPr/>
        </p:nvCxnSpPr>
        <p:spPr>
          <a:xfrm flipH="1">
            <a:off x="11149913" y="3345532"/>
            <a:ext cx="2084173" cy="0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06">
            <a:extLst>
              <a:ext uri="{FF2B5EF4-FFF2-40B4-BE49-F238E27FC236}">
                <a16:creationId xmlns:a16="http://schemas.microsoft.com/office/drawing/2014/main" id="{FB6D5C1F-28A1-463D-81DC-DD3AD5F9B174}"/>
              </a:ext>
            </a:extLst>
          </p:cNvPr>
          <p:cNvCxnSpPr>
            <a:cxnSpLocks/>
          </p:cNvCxnSpPr>
          <p:nvPr/>
        </p:nvCxnSpPr>
        <p:spPr>
          <a:xfrm flipH="1">
            <a:off x="11567982" y="6643756"/>
            <a:ext cx="2084173" cy="0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06">
            <a:extLst>
              <a:ext uri="{FF2B5EF4-FFF2-40B4-BE49-F238E27FC236}">
                <a16:creationId xmlns:a16="http://schemas.microsoft.com/office/drawing/2014/main" id="{E0B5A0E6-3818-4F7D-A39F-08A4A48144C9}"/>
              </a:ext>
            </a:extLst>
          </p:cNvPr>
          <p:cNvCxnSpPr>
            <a:cxnSpLocks/>
          </p:cNvCxnSpPr>
          <p:nvPr/>
        </p:nvCxnSpPr>
        <p:spPr>
          <a:xfrm flipH="1">
            <a:off x="11308488" y="1580124"/>
            <a:ext cx="2084173" cy="0"/>
          </a:xfrm>
          <a:prstGeom prst="line">
            <a:avLst/>
          </a:prstGeom>
          <a:ln w="15875">
            <a:solidFill>
              <a:schemeClr val="accent4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92">
            <a:extLst>
              <a:ext uri="{FF2B5EF4-FFF2-40B4-BE49-F238E27FC236}">
                <a16:creationId xmlns:a16="http://schemas.microsoft.com/office/drawing/2014/main" id="{2663F7F3-0C8F-4578-95B6-8BAF450E77D5}"/>
              </a:ext>
            </a:extLst>
          </p:cNvPr>
          <p:cNvSpPr txBox="1"/>
          <p:nvPr/>
        </p:nvSpPr>
        <p:spPr>
          <a:xfrm>
            <a:off x="1321304" y="1065998"/>
            <a:ext cx="8990409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除了查詢洗錢名單，也能查詢其他犯罪類別的名單，提前預防</a:t>
            </a:r>
            <a:endParaRPr lang="en-US" sz="2400" dirty="0">
              <a:solidFill>
                <a:schemeClr val="accent5">
                  <a:lumMod val="50000"/>
                </a:schemeClr>
              </a:solidFill>
              <a:cs typeface="Calibri" panose="020F0502020204030204" pitchFamily="34" charset="0"/>
            </a:endParaRPr>
          </a:p>
        </p:txBody>
      </p:sp>
      <p:pic>
        <p:nvPicPr>
          <p:cNvPr id="1026" name="Picture 2" descr="https://ceiba.ntu.edu.tw/course/795143/bulletin/389418_image004.jpg">
            <a:extLst>
              <a:ext uri="{FF2B5EF4-FFF2-40B4-BE49-F238E27FC236}">
                <a16:creationId xmlns:a16="http://schemas.microsoft.com/office/drawing/2014/main" id="{30C83899-DCC0-4500-882B-4E9A82B77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767" y="1682178"/>
            <a:ext cx="4883337" cy="475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93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78C5ABF-90B9-4BD9-ACB2-756C64B16762}"/>
              </a:ext>
            </a:extLst>
          </p:cNvPr>
          <p:cNvGrpSpPr/>
          <p:nvPr/>
        </p:nvGrpSpPr>
        <p:grpSpPr>
          <a:xfrm>
            <a:off x="466150" y="1790255"/>
            <a:ext cx="3097562" cy="3529655"/>
            <a:chOff x="981161" y="1232643"/>
            <a:chExt cx="3097562" cy="3529655"/>
          </a:xfrm>
        </p:grpSpPr>
        <p:pic>
          <p:nvPicPr>
            <p:cNvPr id="42" name="內容版面配置區 4">
              <a:extLst>
                <a:ext uri="{FF2B5EF4-FFF2-40B4-BE49-F238E27FC236}">
                  <a16:creationId xmlns:a16="http://schemas.microsoft.com/office/drawing/2014/main" id="{09E2AE82-842A-4685-8974-D9F548C855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3323" r="2990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769"/>
            <a:stretch/>
          </p:blipFill>
          <p:spPr>
            <a:xfrm>
              <a:off x="1349173" y="1992609"/>
              <a:ext cx="2729550" cy="2769689"/>
            </a:xfrm>
            <a:prstGeom prst="rect">
              <a:avLst/>
            </a:prstGeom>
          </p:spPr>
        </p:pic>
        <p:sp>
          <p:nvSpPr>
            <p:cNvPr id="83" name="TextBox 92">
              <a:extLst>
                <a:ext uri="{FF2B5EF4-FFF2-40B4-BE49-F238E27FC236}">
                  <a16:creationId xmlns:a16="http://schemas.microsoft.com/office/drawing/2014/main" id="{55A87EE7-3CC7-4B81-9F80-8C7A4BD9000B}"/>
                </a:ext>
              </a:extLst>
            </p:cNvPr>
            <p:cNvSpPr txBox="1"/>
            <p:nvPr/>
          </p:nvSpPr>
          <p:spPr>
            <a:xfrm>
              <a:off x="1474262" y="4102671"/>
              <a:ext cx="2451511" cy="30777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以姓名搜尋資料庫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84" name="TextBox 111">
              <a:extLst>
                <a:ext uri="{FF2B5EF4-FFF2-40B4-BE49-F238E27FC236}">
                  <a16:creationId xmlns:a16="http://schemas.microsoft.com/office/drawing/2014/main" id="{70AE3674-9F29-48D2-AA2A-13C47A3EA606}"/>
                </a:ext>
              </a:extLst>
            </p:cNvPr>
            <p:cNvSpPr txBox="1"/>
            <p:nvPr/>
          </p:nvSpPr>
          <p:spPr>
            <a:xfrm>
              <a:off x="981161" y="1232643"/>
              <a:ext cx="595888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+mj-lt"/>
                </a:rPr>
                <a:t>01</a:t>
              </a:r>
              <a:endParaRPr lang="id-ID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C69D153-035E-445F-A22C-A0A4A7E7FA01}"/>
              </a:ext>
            </a:extLst>
          </p:cNvPr>
          <p:cNvSpPr/>
          <p:nvPr/>
        </p:nvSpPr>
        <p:spPr>
          <a:xfrm>
            <a:off x="0" y="266700"/>
            <a:ext cx="12192000" cy="552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AFA0D3-4F02-4564-868F-7B23A92CA5DA}"/>
              </a:ext>
            </a:extLst>
          </p:cNvPr>
          <p:cNvGrpSpPr/>
          <p:nvPr/>
        </p:nvGrpSpPr>
        <p:grpSpPr>
          <a:xfrm>
            <a:off x="271463" y="171450"/>
            <a:ext cx="790575" cy="742950"/>
            <a:chOff x="11182350" y="171450"/>
            <a:chExt cx="790575" cy="74295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67F46E-4DB3-4EFD-82B7-61C976CE2B84}"/>
                </a:ext>
              </a:extLst>
            </p:cNvPr>
            <p:cNvSpPr/>
            <p:nvPr/>
          </p:nvSpPr>
          <p:spPr>
            <a:xfrm>
              <a:off x="11182350" y="171450"/>
              <a:ext cx="742950" cy="7429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DA0FFA55-54B3-40E8-B647-2537CB6023FA}"/>
                </a:ext>
              </a:extLst>
            </p:cNvPr>
            <p:cNvSpPr/>
            <p:nvPr/>
          </p:nvSpPr>
          <p:spPr>
            <a:xfrm>
              <a:off x="11925300" y="171450"/>
              <a:ext cx="47625" cy="95250"/>
            </a:xfrm>
            <a:prstGeom prst="rt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16CA8BD4-DBFF-47F9-A57B-47E2AE2D4939}"/>
                </a:ext>
              </a:extLst>
            </p:cNvPr>
            <p:cNvSpPr/>
            <p:nvPr/>
          </p:nvSpPr>
          <p:spPr>
            <a:xfrm flipV="1">
              <a:off x="11925300" y="819150"/>
              <a:ext cx="47625" cy="95250"/>
            </a:xfrm>
            <a:prstGeom prst="rt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C74FCE-67F3-40E5-8E00-405A2EB291D1}"/>
              </a:ext>
            </a:extLst>
          </p:cNvPr>
          <p:cNvSpPr txBox="1"/>
          <p:nvPr/>
        </p:nvSpPr>
        <p:spPr>
          <a:xfrm>
            <a:off x="1194665" y="327481"/>
            <a:ext cx="9727335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LINE CHATBOT</a:t>
            </a:r>
            <a:r>
              <a:rPr lang="zh-TW" altLang="en-US" sz="28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zh-TW" sz="28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– </a:t>
            </a:r>
            <a:r>
              <a:rPr lang="zh-TW" altLang="en-US" sz="28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聰明珊瑚腦</a:t>
            </a:r>
            <a:endParaRPr lang="id-ID" sz="2800" b="1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682F6A-6FB9-4872-BABC-5D9D1329A47E}"/>
              </a:ext>
            </a:extLst>
          </p:cNvPr>
          <p:cNvGrpSpPr/>
          <p:nvPr/>
        </p:nvGrpSpPr>
        <p:grpSpPr>
          <a:xfrm>
            <a:off x="451715" y="377056"/>
            <a:ext cx="382447" cy="331736"/>
            <a:chOff x="304800" y="822325"/>
            <a:chExt cx="287338" cy="249238"/>
          </a:xfrm>
          <a:solidFill>
            <a:schemeClr val="bg1"/>
          </a:solidFill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63114FD6-E650-4FFC-9FF9-D1BAFA5C36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957263"/>
              <a:ext cx="76200" cy="57150"/>
            </a:xfrm>
            <a:custGeom>
              <a:avLst/>
              <a:gdLst>
                <a:gd name="T0" fmla="*/ 211 w 241"/>
                <a:gd name="T1" fmla="*/ 151 h 181"/>
                <a:gd name="T2" fmla="*/ 30 w 241"/>
                <a:gd name="T3" fmla="*/ 151 h 181"/>
                <a:gd name="T4" fmla="*/ 30 w 241"/>
                <a:gd name="T5" fmla="*/ 30 h 181"/>
                <a:gd name="T6" fmla="*/ 211 w 241"/>
                <a:gd name="T7" fmla="*/ 30 h 181"/>
                <a:gd name="T8" fmla="*/ 211 w 241"/>
                <a:gd name="T9" fmla="*/ 151 h 181"/>
                <a:gd name="T10" fmla="*/ 226 w 241"/>
                <a:gd name="T11" fmla="*/ 0 h 181"/>
                <a:gd name="T12" fmla="*/ 15 w 241"/>
                <a:gd name="T13" fmla="*/ 0 h 181"/>
                <a:gd name="T14" fmla="*/ 12 w 241"/>
                <a:gd name="T15" fmla="*/ 0 h 181"/>
                <a:gd name="T16" fmla="*/ 9 w 241"/>
                <a:gd name="T17" fmla="*/ 1 h 181"/>
                <a:gd name="T18" fmla="*/ 7 w 241"/>
                <a:gd name="T19" fmla="*/ 2 h 181"/>
                <a:gd name="T20" fmla="*/ 4 w 241"/>
                <a:gd name="T21" fmla="*/ 4 h 181"/>
                <a:gd name="T22" fmla="*/ 2 w 241"/>
                <a:gd name="T23" fmla="*/ 6 h 181"/>
                <a:gd name="T24" fmla="*/ 1 w 241"/>
                <a:gd name="T25" fmla="*/ 8 h 181"/>
                <a:gd name="T26" fmla="*/ 0 w 241"/>
                <a:gd name="T27" fmla="*/ 12 h 181"/>
                <a:gd name="T28" fmla="*/ 0 w 241"/>
                <a:gd name="T29" fmla="*/ 15 h 181"/>
                <a:gd name="T30" fmla="*/ 0 w 241"/>
                <a:gd name="T31" fmla="*/ 166 h 181"/>
                <a:gd name="T32" fmla="*/ 0 w 241"/>
                <a:gd name="T33" fmla="*/ 169 h 181"/>
                <a:gd name="T34" fmla="*/ 1 w 241"/>
                <a:gd name="T35" fmla="*/ 171 h 181"/>
                <a:gd name="T36" fmla="*/ 2 w 241"/>
                <a:gd name="T37" fmla="*/ 175 h 181"/>
                <a:gd name="T38" fmla="*/ 4 w 241"/>
                <a:gd name="T39" fmla="*/ 177 h 181"/>
                <a:gd name="T40" fmla="*/ 7 w 241"/>
                <a:gd name="T41" fmla="*/ 179 h 181"/>
                <a:gd name="T42" fmla="*/ 9 w 241"/>
                <a:gd name="T43" fmla="*/ 180 h 181"/>
                <a:gd name="T44" fmla="*/ 12 w 241"/>
                <a:gd name="T45" fmla="*/ 181 h 181"/>
                <a:gd name="T46" fmla="*/ 15 w 241"/>
                <a:gd name="T47" fmla="*/ 181 h 181"/>
                <a:gd name="T48" fmla="*/ 226 w 241"/>
                <a:gd name="T49" fmla="*/ 181 h 181"/>
                <a:gd name="T50" fmla="*/ 230 w 241"/>
                <a:gd name="T51" fmla="*/ 181 h 181"/>
                <a:gd name="T52" fmla="*/ 233 w 241"/>
                <a:gd name="T53" fmla="*/ 180 h 181"/>
                <a:gd name="T54" fmla="*/ 235 w 241"/>
                <a:gd name="T55" fmla="*/ 178 h 181"/>
                <a:gd name="T56" fmla="*/ 237 w 241"/>
                <a:gd name="T57" fmla="*/ 177 h 181"/>
                <a:gd name="T58" fmla="*/ 239 w 241"/>
                <a:gd name="T59" fmla="*/ 175 h 181"/>
                <a:gd name="T60" fmla="*/ 240 w 241"/>
                <a:gd name="T61" fmla="*/ 171 h 181"/>
                <a:gd name="T62" fmla="*/ 241 w 241"/>
                <a:gd name="T63" fmla="*/ 169 h 181"/>
                <a:gd name="T64" fmla="*/ 241 w 241"/>
                <a:gd name="T65" fmla="*/ 166 h 181"/>
                <a:gd name="T66" fmla="*/ 241 w 241"/>
                <a:gd name="T67" fmla="*/ 15 h 181"/>
                <a:gd name="T68" fmla="*/ 241 w 241"/>
                <a:gd name="T69" fmla="*/ 12 h 181"/>
                <a:gd name="T70" fmla="*/ 240 w 241"/>
                <a:gd name="T71" fmla="*/ 8 h 181"/>
                <a:gd name="T72" fmla="*/ 239 w 241"/>
                <a:gd name="T73" fmla="*/ 6 h 181"/>
                <a:gd name="T74" fmla="*/ 237 w 241"/>
                <a:gd name="T75" fmla="*/ 4 h 181"/>
                <a:gd name="T76" fmla="*/ 235 w 241"/>
                <a:gd name="T77" fmla="*/ 2 h 181"/>
                <a:gd name="T78" fmla="*/ 233 w 241"/>
                <a:gd name="T79" fmla="*/ 1 h 181"/>
                <a:gd name="T80" fmla="*/ 230 w 241"/>
                <a:gd name="T81" fmla="*/ 0 h 181"/>
                <a:gd name="T82" fmla="*/ 226 w 241"/>
                <a:gd name="T8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1" h="181">
                  <a:moveTo>
                    <a:pt x="211" y="151"/>
                  </a:moveTo>
                  <a:lnTo>
                    <a:pt x="30" y="151"/>
                  </a:lnTo>
                  <a:lnTo>
                    <a:pt x="30" y="30"/>
                  </a:lnTo>
                  <a:lnTo>
                    <a:pt x="211" y="30"/>
                  </a:lnTo>
                  <a:lnTo>
                    <a:pt x="211" y="151"/>
                  </a:lnTo>
                  <a:close/>
                  <a:moveTo>
                    <a:pt x="22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1"/>
                  </a:lnTo>
                  <a:lnTo>
                    <a:pt x="2" y="175"/>
                  </a:lnTo>
                  <a:lnTo>
                    <a:pt x="4" y="177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226" y="181"/>
                  </a:lnTo>
                  <a:lnTo>
                    <a:pt x="230" y="181"/>
                  </a:lnTo>
                  <a:lnTo>
                    <a:pt x="233" y="180"/>
                  </a:lnTo>
                  <a:lnTo>
                    <a:pt x="235" y="178"/>
                  </a:lnTo>
                  <a:lnTo>
                    <a:pt x="237" y="177"/>
                  </a:lnTo>
                  <a:lnTo>
                    <a:pt x="239" y="175"/>
                  </a:lnTo>
                  <a:lnTo>
                    <a:pt x="240" y="171"/>
                  </a:lnTo>
                  <a:lnTo>
                    <a:pt x="241" y="169"/>
                  </a:lnTo>
                  <a:lnTo>
                    <a:pt x="241" y="166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8"/>
                  </a:lnTo>
                  <a:lnTo>
                    <a:pt x="239" y="6"/>
                  </a:lnTo>
                  <a:lnTo>
                    <a:pt x="237" y="4"/>
                  </a:lnTo>
                  <a:lnTo>
                    <a:pt x="235" y="2"/>
                  </a:lnTo>
                  <a:lnTo>
                    <a:pt x="233" y="1"/>
                  </a:lnTo>
                  <a:lnTo>
                    <a:pt x="230" y="0"/>
                  </a:lnTo>
                  <a:lnTo>
                    <a:pt x="226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90DAA5B2-E868-4B1D-A54B-3FFD1B7D9E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75" y="841375"/>
              <a:ext cx="77788" cy="57150"/>
            </a:xfrm>
            <a:custGeom>
              <a:avLst/>
              <a:gdLst>
                <a:gd name="T0" fmla="*/ 213 w 243"/>
                <a:gd name="T1" fmla="*/ 152 h 182"/>
                <a:gd name="T2" fmla="*/ 32 w 243"/>
                <a:gd name="T3" fmla="*/ 152 h 182"/>
                <a:gd name="T4" fmla="*/ 32 w 243"/>
                <a:gd name="T5" fmla="*/ 30 h 182"/>
                <a:gd name="T6" fmla="*/ 213 w 243"/>
                <a:gd name="T7" fmla="*/ 30 h 182"/>
                <a:gd name="T8" fmla="*/ 213 w 243"/>
                <a:gd name="T9" fmla="*/ 152 h 182"/>
                <a:gd name="T10" fmla="*/ 228 w 243"/>
                <a:gd name="T11" fmla="*/ 0 h 182"/>
                <a:gd name="T12" fmla="*/ 15 w 243"/>
                <a:gd name="T13" fmla="*/ 0 h 182"/>
                <a:gd name="T14" fmla="*/ 13 w 243"/>
                <a:gd name="T15" fmla="*/ 0 h 182"/>
                <a:gd name="T16" fmla="*/ 10 w 243"/>
                <a:gd name="T17" fmla="*/ 1 h 182"/>
                <a:gd name="T18" fmla="*/ 8 w 243"/>
                <a:gd name="T19" fmla="*/ 3 h 182"/>
                <a:gd name="T20" fmla="*/ 6 w 243"/>
                <a:gd name="T21" fmla="*/ 5 h 182"/>
                <a:gd name="T22" fmla="*/ 4 w 243"/>
                <a:gd name="T23" fmla="*/ 7 h 182"/>
                <a:gd name="T24" fmla="*/ 2 w 243"/>
                <a:gd name="T25" fmla="*/ 10 h 182"/>
                <a:gd name="T26" fmla="*/ 2 w 243"/>
                <a:gd name="T27" fmla="*/ 12 h 182"/>
                <a:gd name="T28" fmla="*/ 0 w 243"/>
                <a:gd name="T29" fmla="*/ 15 h 182"/>
                <a:gd name="T30" fmla="*/ 0 w 243"/>
                <a:gd name="T31" fmla="*/ 167 h 182"/>
                <a:gd name="T32" fmla="*/ 2 w 243"/>
                <a:gd name="T33" fmla="*/ 170 h 182"/>
                <a:gd name="T34" fmla="*/ 2 w 243"/>
                <a:gd name="T35" fmla="*/ 173 h 182"/>
                <a:gd name="T36" fmla="*/ 4 w 243"/>
                <a:gd name="T37" fmla="*/ 175 h 182"/>
                <a:gd name="T38" fmla="*/ 6 w 243"/>
                <a:gd name="T39" fmla="*/ 177 h 182"/>
                <a:gd name="T40" fmla="*/ 8 w 243"/>
                <a:gd name="T41" fmla="*/ 179 h 182"/>
                <a:gd name="T42" fmla="*/ 10 w 243"/>
                <a:gd name="T43" fmla="*/ 180 h 182"/>
                <a:gd name="T44" fmla="*/ 13 w 243"/>
                <a:gd name="T45" fmla="*/ 182 h 182"/>
                <a:gd name="T46" fmla="*/ 15 w 243"/>
                <a:gd name="T47" fmla="*/ 182 h 182"/>
                <a:gd name="T48" fmla="*/ 228 w 243"/>
                <a:gd name="T49" fmla="*/ 182 h 182"/>
                <a:gd name="T50" fmla="*/ 231 w 243"/>
                <a:gd name="T51" fmla="*/ 182 h 182"/>
                <a:gd name="T52" fmla="*/ 233 w 243"/>
                <a:gd name="T53" fmla="*/ 180 h 182"/>
                <a:gd name="T54" fmla="*/ 236 w 243"/>
                <a:gd name="T55" fmla="*/ 179 h 182"/>
                <a:gd name="T56" fmla="*/ 239 w 243"/>
                <a:gd name="T57" fmla="*/ 177 h 182"/>
                <a:gd name="T58" fmla="*/ 241 w 243"/>
                <a:gd name="T59" fmla="*/ 175 h 182"/>
                <a:gd name="T60" fmla="*/ 242 w 243"/>
                <a:gd name="T61" fmla="*/ 173 h 182"/>
                <a:gd name="T62" fmla="*/ 243 w 243"/>
                <a:gd name="T63" fmla="*/ 170 h 182"/>
                <a:gd name="T64" fmla="*/ 243 w 243"/>
                <a:gd name="T65" fmla="*/ 167 h 182"/>
                <a:gd name="T66" fmla="*/ 243 w 243"/>
                <a:gd name="T67" fmla="*/ 15 h 182"/>
                <a:gd name="T68" fmla="*/ 243 w 243"/>
                <a:gd name="T69" fmla="*/ 12 h 182"/>
                <a:gd name="T70" fmla="*/ 242 w 243"/>
                <a:gd name="T71" fmla="*/ 10 h 182"/>
                <a:gd name="T72" fmla="*/ 241 w 243"/>
                <a:gd name="T73" fmla="*/ 7 h 182"/>
                <a:gd name="T74" fmla="*/ 239 w 243"/>
                <a:gd name="T75" fmla="*/ 5 h 182"/>
                <a:gd name="T76" fmla="*/ 236 w 243"/>
                <a:gd name="T77" fmla="*/ 4 h 182"/>
                <a:gd name="T78" fmla="*/ 233 w 243"/>
                <a:gd name="T79" fmla="*/ 1 h 182"/>
                <a:gd name="T80" fmla="*/ 231 w 243"/>
                <a:gd name="T81" fmla="*/ 0 h 182"/>
                <a:gd name="T82" fmla="*/ 228 w 243"/>
                <a:gd name="T83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3" h="182">
                  <a:moveTo>
                    <a:pt x="213" y="152"/>
                  </a:moveTo>
                  <a:lnTo>
                    <a:pt x="32" y="152"/>
                  </a:lnTo>
                  <a:lnTo>
                    <a:pt x="32" y="30"/>
                  </a:lnTo>
                  <a:lnTo>
                    <a:pt x="213" y="30"/>
                  </a:lnTo>
                  <a:lnTo>
                    <a:pt x="213" y="152"/>
                  </a:lnTo>
                  <a:close/>
                  <a:moveTo>
                    <a:pt x="228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3"/>
                  </a:lnTo>
                  <a:lnTo>
                    <a:pt x="6" y="5"/>
                  </a:lnTo>
                  <a:lnTo>
                    <a:pt x="4" y="7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5"/>
                  </a:lnTo>
                  <a:lnTo>
                    <a:pt x="0" y="167"/>
                  </a:lnTo>
                  <a:lnTo>
                    <a:pt x="2" y="170"/>
                  </a:lnTo>
                  <a:lnTo>
                    <a:pt x="2" y="173"/>
                  </a:lnTo>
                  <a:lnTo>
                    <a:pt x="4" y="175"/>
                  </a:lnTo>
                  <a:lnTo>
                    <a:pt x="6" y="177"/>
                  </a:lnTo>
                  <a:lnTo>
                    <a:pt x="8" y="179"/>
                  </a:lnTo>
                  <a:lnTo>
                    <a:pt x="10" y="180"/>
                  </a:lnTo>
                  <a:lnTo>
                    <a:pt x="13" y="182"/>
                  </a:lnTo>
                  <a:lnTo>
                    <a:pt x="15" y="182"/>
                  </a:lnTo>
                  <a:lnTo>
                    <a:pt x="228" y="182"/>
                  </a:lnTo>
                  <a:lnTo>
                    <a:pt x="231" y="182"/>
                  </a:lnTo>
                  <a:lnTo>
                    <a:pt x="233" y="180"/>
                  </a:lnTo>
                  <a:lnTo>
                    <a:pt x="236" y="179"/>
                  </a:lnTo>
                  <a:lnTo>
                    <a:pt x="239" y="177"/>
                  </a:lnTo>
                  <a:lnTo>
                    <a:pt x="241" y="175"/>
                  </a:lnTo>
                  <a:lnTo>
                    <a:pt x="242" y="173"/>
                  </a:lnTo>
                  <a:lnTo>
                    <a:pt x="243" y="170"/>
                  </a:lnTo>
                  <a:lnTo>
                    <a:pt x="243" y="167"/>
                  </a:lnTo>
                  <a:lnTo>
                    <a:pt x="243" y="15"/>
                  </a:lnTo>
                  <a:lnTo>
                    <a:pt x="243" y="12"/>
                  </a:lnTo>
                  <a:lnTo>
                    <a:pt x="242" y="10"/>
                  </a:lnTo>
                  <a:lnTo>
                    <a:pt x="241" y="7"/>
                  </a:lnTo>
                  <a:lnTo>
                    <a:pt x="239" y="5"/>
                  </a:lnTo>
                  <a:lnTo>
                    <a:pt x="236" y="4"/>
                  </a:lnTo>
                  <a:lnTo>
                    <a:pt x="233" y="1"/>
                  </a:lnTo>
                  <a:lnTo>
                    <a:pt x="231" y="0"/>
                  </a:lnTo>
                  <a:lnTo>
                    <a:pt x="228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C0197AA6-EECD-4B54-B251-1EB1AC8E76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822325"/>
              <a:ext cx="287338" cy="249238"/>
            </a:xfrm>
            <a:custGeom>
              <a:avLst/>
              <a:gdLst>
                <a:gd name="T0" fmla="*/ 517 w 907"/>
                <a:gd name="T1" fmla="*/ 684 h 786"/>
                <a:gd name="T2" fmla="*/ 538 w 907"/>
                <a:gd name="T3" fmla="*/ 666 h 786"/>
                <a:gd name="T4" fmla="*/ 864 w 907"/>
                <a:gd name="T5" fmla="*/ 670 h 786"/>
                <a:gd name="T6" fmla="*/ 877 w 907"/>
                <a:gd name="T7" fmla="*/ 696 h 786"/>
                <a:gd name="T8" fmla="*/ 550 w 907"/>
                <a:gd name="T9" fmla="*/ 407 h 786"/>
                <a:gd name="T10" fmla="*/ 575 w 907"/>
                <a:gd name="T11" fmla="*/ 393 h 786"/>
                <a:gd name="T12" fmla="*/ 839 w 907"/>
                <a:gd name="T13" fmla="*/ 402 h 786"/>
                <a:gd name="T14" fmla="*/ 847 w 907"/>
                <a:gd name="T15" fmla="*/ 635 h 786"/>
                <a:gd name="T16" fmla="*/ 375 w 907"/>
                <a:gd name="T17" fmla="*/ 381 h 786"/>
                <a:gd name="T18" fmla="*/ 341 w 907"/>
                <a:gd name="T19" fmla="*/ 364 h 786"/>
                <a:gd name="T20" fmla="*/ 275 w 907"/>
                <a:gd name="T21" fmla="*/ 321 h 786"/>
                <a:gd name="T22" fmla="*/ 296 w 907"/>
                <a:gd name="T23" fmla="*/ 303 h 786"/>
                <a:gd name="T24" fmla="*/ 622 w 907"/>
                <a:gd name="T25" fmla="*/ 308 h 786"/>
                <a:gd name="T26" fmla="*/ 636 w 907"/>
                <a:gd name="T27" fmla="*/ 333 h 786"/>
                <a:gd name="T28" fmla="*/ 551 w 907"/>
                <a:gd name="T29" fmla="*/ 368 h 786"/>
                <a:gd name="T30" fmla="*/ 523 w 907"/>
                <a:gd name="T31" fmla="*/ 393 h 786"/>
                <a:gd name="T32" fmla="*/ 63 w 907"/>
                <a:gd name="T33" fmla="*/ 412 h 786"/>
                <a:gd name="T34" fmla="*/ 85 w 907"/>
                <a:gd name="T35" fmla="*/ 394 h 786"/>
                <a:gd name="T36" fmla="*/ 350 w 907"/>
                <a:gd name="T37" fmla="*/ 398 h 786"/>
                <a:gd name="T38" fmla="*/ 364 w 907"/>
                <a:gd name="T39" fmla="*/ 424 h 786"/>
                <a:gd name="T40" fmla="*/ 30 w 907"/>
                <a:gd name="T41" fmla="*/ 696 h 786"/>
                <a:gd name="T42" fmla="*/ 44 w 907"/>
                <a:gd name="T43" fmla="*/ 670 h 786"/>
                <a:gd name="T44" fmla="*/ 369 w 907"/>
                <a:gd name="T45" fmla="*/ 666 h 786"/>
                <a:gd name="T46" fmla="*/ 391 w 907"/>
                <a:gd name="T47" fmla="*/ 684 h 786"/>
                <a:gd name="T48" fmla="*/ 304 w 907"/>
                <a:gd name="T49" fmla="*/ 54 h 786"/>
                <a:gd name="T50" fmla="*/ 321 w 907"/>
                <a:gd name="T51" fmla="*/ 33 h 786"/>
                <a:gd name="T52" fmla="*/ 587 w 907"/>
                <a:gd name="T53" fmla="*/ 33 h 786"/>
                <a:gd name="T54" fmla="*/ 605 w 907"/>
                <a:gd name="T55" fmla="*/ 54 h 786"/>
                <a:gd name="T56" fmla="*/ 877 w 907"/>
                <a:gd name="T57" fmla="*/ 644 h 786"/>
                <a:gd name="T58" fmla="*/ 873 w 907"/>
                <a:gd name="T59" fmla="*/ 400 h 786"/>
                <a:gd name="T60" fmla="*/ 856 w 907"/>
                <a:gd name="T61" fmla="*/ 377 h 786"/>
                <a:gd name="T62" fmla="*/ 829 w 907"/>
                <a:gd name="T63" fmla="*/ 364 h 786"/>
                <a:gd name="T64" fmla="*/ 665 w 907"/>
                <a:gd name="T65" fmla="*/ 324 h 786"/>
                <a:gd name="T66" fmla="*/ 648 w 907"/>
                <a:gd name="T67" fmla="*/ 290 h 786"/>
                <a:gd name="T68" fmla="*/ 634 w 907"/>
                <a:gd name="T69" fmla="*/ 49 h 786"/>
                <a:gd name="T70" fmla="*/ 622 w 907"/>
                <a:gd name="T71" fmla="*/ 22 h 786"/>
                <a:gd name="T72" fmla="*/ 598 w 907"/>
                <a:gd name="T73" fmla="*/ 5 h 786"/>
                <a:gd name="T74" fmla="*/ 332 w 907"/>
                <a:gd name="T75" fmla="*/ 0 h 786"/>
                <a:gd name="T76" fmla="*/ 304 w 907"/>
                <a:gd name="T77" fmla="*/ 7 h 786"/>
                <a:gd name="T78" fmla="*/ 283 w 907"/>
                <a:gd name="T79" fmla="*/ 27 h 786"/>
                <a:gd name="T80" fmla="*/ 272 w 907"/>
                <a:gd name="T81" fmla="*/ 54 h 786"/>
                <a:gd name="T82" fmla="*/ 255 w 907"/>
                <a:gd name="T83" fmla="*/ 296 h 786"/>
                <a:gd name="T84" fmla="*/ 242 w 907"/>
                <a:gd name="T85" fmla="*/ 333 h 786"/>
                <a:gd name="T86" fmla="*/ 73 w 907"/>
                <a:gd name="T87" fmla="*/ 366 h 786"/>
                <a:gd name="T88" fmla="*/ 48 w 907"/>
                <a:gd name="T89" fmla="*/ 381 h 786"/>
                <a:gd name="T90" fmla="*/ 33 w 907"/>
                <a:gd name="T91" fmla="*/ 406 h 786"/>
                <a:gd name="T92" fmla="*/ 24 w 907"/>
                <a:gd name="T93" fmla="*/ 648 h 786"/>
                <a:gd name="T94" fmla="*/ 2 w 907"/>
                <a:gd name="T95" fmla="*/ 680 h 786"/>
                <a:gd name="T96" fmla="*/ 1 w 907"/>
                <a:gd name="T97" fmla="*/ 778 h 786"/>
                <a:gd name="T98" fmla="*/ 12 w 907"/>
                <a:gd name="T99" fmla="*/ 786 h 786"/>
                <a:gd name="T100" fmla="*/ 417 w 907"/>
                <a:gd name="T101" fmla="*/ 784 h 786"/>
                <a:gd name="T102" fmla="*/ 424 w 907"/>
                <a:gd name="T103" fmla="*/ 771 h 786"/>
                <a:gd name="T104" fmla="*/ 415 w 907"/>
                <a:gd name="T105" fmla="*/ 665 h 786"/>
                <a:gd name="T106" fmla="*/ 394 w 907"/>
                <a:gd name="T107" fmla="*/ 424 h 786"/>
                <a:gd name="T108" fmla="*/ 497 w 907"/>
                <a:gd name="T109" fmla="*/ 659 h 786"/>
                <a:gd name="T110" fmla="*/ 484 w 907"/>
                <a:gd name="T111" fmla="*/ 696 h 786"/>
                <a:gd name="T112" fmla="*/ 489 w 907"/>
                <a:gd name="T113" fmla="*/ 782 h 786"/>
                <a:gd name="T114" fmla="*/ 892 w 907"/>
                <a:gd name="T115" fmla="*/ 786 h 786"/>
                <a:gd name="T116" fmla="*/ 905 w 907"/>
                <a:gd name="T117" fmla="*/ 780 h 786"/>
                <a:gd name="T118" fmla="*/ 907 w 907"/>
                <a:gd name="T119" fmla="*/ 688 h 786"/>
                <a:gd name="T120" fmla="*/ 890 w 907"/>
                <a:gd name="T121" fmla="*/ 653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7" h="786">
                  <a:moveTo>
                    <a:pt x="877" y="756"/>
                  </a:moveTo>
                  <a:lnTo>
                    <a:pt x="515" y="756"/>
                  </a:lnTo>
                  <a:lnTo>
                    <a:pt x="515" y="696"/>
                  </a:lnTo>
                  <a:lnTo>
                    <a:pt x="515" y="690"/>
                  </a:lnTo>
                  <a:lnTo>
                    <a:pt x="517" y="684"/>
                  </a:lnTo>
                  <a:lnTo>
                    <a:pt x="520" y="679"/>
                  </a:lnTo>
                  <a:lnTo>
                    <a:pt x="523" y="675"/>
                  </a:lnTo>
                  <a:lnTo>
                    <a:pt x="528" y="670"/>
                  </a:lnTo>
                  <a:lnTo>
                    <a:pt x="533" y="668"/>
                  </a:lnTo>
                  <a:lnTo>
                    <a:pt x="538" y="666"/>
                  </a:lnTo>
                  <a:lnTo>
                    <a:pt x="545" y="665"/>
                  </a:lnTo>
                  <a:lnTo>
                    <a:pt x="847" y="665"/>
                  </a:lnTo>
                  <a:lnTo>
                    <a:pt x="854" y="666"/>
                  </a:lnTo>
                  <a:lnTo>
                    <a:pt x="859" y="668"/>
                  </a:lnTo>
                  <a:lnTo>
                    <a:pt x="864" y="670"/>
                  </a:lnTo>
                  <a:lnTo>
                    <a:pt x="869" y="675"/>
                  </a:lnTo>
                  <a:lnTo>
                    <a:pt x="872" y="679"/>
                  </a:lnTo>
                  <a:lnTo>
                    <a:pt x="875" y="684"/>
                  </a:lnTo>
                  <a:lnTo>
                    <a:pt x="877" y="690"/>
                  </a:lnTo>
                  <a:lnTo>
                    <a:pt x="877" y="696"/>
                  </a:lnTo>
                  <a:lnTo>
                    <a:pt x="877" y="756"/>
                  </a:lnTo>
                  <a:close/>
                  <a:moveTo>
                    <a:pt x="545" y="424"/>
                  </a:moveTo>
                  <a:lnTo>
                    <a:pt x="545" y="417"/>
                  </a:lnTo>
                  <a:lnTo>
                    <a:pt x="547" y="412"/>
                  </a:lnTo>
                  <a:lnTo>
                    <a:pt x="550" y="407"/>
                  </a:lnTo>
                  <a:lnTo>
                    <a:pt x="553" y="402"/>
                  </a:lnTo>
                  <a:lnTo>
                    <a:pt x="558" y="398"/>
                  </a:lnTo>
                  <a:lnTo>
                    <a:pt x="563" y="396"/>
                  </a:lnTo>
                  <a:lnTo>
                    <a:pt x="568" y="394"/>
                  </a:lnTo>
                  <a:lnTo>
                    <a:pt x="575" y="393"/>
                  </a:lnTo>
                  <a:lnTo>
                    <a:pt x="817" y="393"/>
                  </a:lnTo>
                  <a:lnTo>
                    <a:pt x="823" y="394"/>
                  </a:lnTo>
                  <a:lnTo>
                    <a:pt x="829" y="396"/>
                  </a:lnTo>
                  <a:lnTo>
                    <a:pt x="834" y="398"/>
                  </a:lnTo>
                  <a:lnTo>
                    <a:pt x="839" y="402"/>
                  </a:lnTo>
                  <a:lnTo>
                    <a:pt x="842" y="407"/>
                  </a:lnTo>
                  <a:lnTo>
                    <a:pt x="845" y="412"/>
                  </a:lnTo>
                  <a:lnTo>
                    <a:pt x="846" y="417"/>
                  </a:lnTo>
                  <a:lnTo>
                    <a:pt x="847" y="424"/>
                  </a:lnTo>
                  <a:lnTo>
                    <a:pt x="847" y="635"/>
                  </a:lnTo>
                  <a:lnTo>
                    <a:pt x="545" y="635"/>
                  </a:lnTo>
                  <a:lnTo>
                    <a:pt x="545" y="424"/>
                  </a:lnTo>
                  <a:close/>
                  <a:moveTo>
                    <a:pt x="385" y="393"/>
                  </a:moveTo>
                  <a:lnTo>
                    <a:pt x="381" y="386"/>
                  </a:lnTo>
                  <a:lnTo>
                    <a:pt x="375" y="381"/>
                  </a:lnTo>
                  <a:lnTo>
                    <a:pt x="370" y="376"/>
                  </a:lnTo>
                  <a:lnTo>
                    <a:pt x="364" y="371"/>
                  </a:lnTo>
                  <a:lnTo>
                    <a:pt x="356" y="368"/>
                  </a:lnTo>
                  <a:lnTo>
                    <a:pt x="349" y="365"/>
                  </a:lnTo>
                  <a:lnTo>
                    <a:pt x="341" y="364"/>
                  </a:lnTo>
                  <a:lnTo>
                    <a:pt x="332" y="363"/>
                  </a:lnTo>
                  <a:lnTo>
                    <a:pt x="272" y="363"/>
                  </a:lnTo>
                  <a:lnTo>
                    <a:pt x="272" y="333"/>
                  </a:lnTo>
                  <a:lnTo>
                    <a:pt x="273" y="326"/>
                  </a:lnTo>
                  <a:lnTo>
                    <a:pt x="275" y="321"/>
                  </a:lnTo>
                  <a:lnTo>
                    <a:pt x="278" y="316"/>
                  </a:lnTo>
                  <a:lnTo>
                    <a:pt x="281" y="311"/>
                  </a:lnTo>
                  <a:lnTo>
                    <a:pt x="285" y="308"/>
                  </a:lnTo>
                  <a:lnTo>
                    <a:pt x="291" y="305"/>
                  </a:lnTo>
                  <a:lnTo>
                    <a:pt x="296" y="303"/>
                  </a:lnTo>
                  <a:lnTo>
                    <a:pt x="302" y="303"/>
                  </a:lnTo>
                  <a:lnTo>
                    <a:pt x="605" y="303"/>
                  </a:lnTo>
                  <a:lnTo>
                    <a:pt x="611" y="303"/>
                  </a:lnTo>
                  <a:lnTo>
                    <a:pt x="617" y="305"/>
                  </a:lnTo>
                  <a:lnTo>
                    <a:pt x="622" y="308"/>
                  </a:lnTo>
                  <a:lnTo>
                    <a:pt x="626" y="311"/>
                  </a:lnTo>
                  <a:lnTo>
                    <a:pt x="631" y="316"/>
                  </a:lnTo>
                  <a:lnTo>
                    <a:pt x="633" y="321"/>
                  </a:lnTo>
                  <a:lnTo>
                    <a:pt x="635" y="326"/>
                  </a:lnTo>
                  <a:lnTo>
                    <a:pt x="636" y="333"/>
                  </a:lnTo>
                  <a:lnTo>
                    <a:pt x="636" y="363"/>
                  </a:lnTo>
                  <a:lnTo>
                    <a:pt x="575" y="363"/>
                  </a:lnTo>
                  <a:lnTo>
                    <a:pt x="566" y="364"/>
                  </a:lnTo>
                  <a:lnTo>
                    <a:pt x="559" y="365"/>
                  </a:lnTo>
                  <a:lnTo>
                    <a:pt x="551" y="368"/>
                  </a:lnTo>
                  <a:lnTo>
                    <a:pt x="545" y="371"/>
                  </a:lnTo>
                  <a:lnTo>
                    <a:pt x="538" y="376"/>
                  </a:lnTo>
                  <a:lnTo>
                    <a:pt x="532" y="381"/>
                  </a:lnTo>
                  <a:lnTo>
                    <a:pt x="528" y="386"/>
                  </a:lnTo>
                  <a:lnTo>
                    <a:pt x="523" y="393"/>
                  </a:lnTo>
                  <a:lnTo>
                    <a:pt x="385" y="393"/>
                  </a:lnTo>
                  <a:close/>
                  <a:moveTo>
                    <a:pt x="60" y="635"/>
                  </a:moveTo>
                  <a:lnTo>
                    <a:pt x="60" y="424"/>
                  </a:lnTo>
                  <a:lnTo>
                    <a:pt x="61" y="417"/>
                  </a:lnTo>
                  <a:lnTo>
                    <a:pt x="63" y="412"/>
                  </a:lnTo>
                  <a:lnTo>
                    <a:pt x="65" y="407"/>
                  </a:lnTo>
                  <a:lnTo>
                    <a:pt x="70" y="402"/>
                  </a:lnTo>
                  <a:lnTo>
                    <a:pt x="74" y="398"/>
                  </a:lnTo>
                  <a:lnTo>
                    <a:pt x="79" y="396"/>
                  </a:lnTo>
                  <a:lnTo>
                    <a:pt x="85" y="394"/>
                  </a:lnTo>
                  <a:lnTo>
                    <a:pt x="91" y="393"/>
                  </a:lnTo>
                  <a:lnTo>
                    <a:pt x="332" y="393"/>
                  </a:lnTo>
                  <a:lnTo>
                    <a:pt x="339" y="394"/>
                  </a:lnTo>
                  <a:lnTo>
                    <a:pt x="344" y="396"/>
                  </a:lnTo>
                  <a:lnTo>
                    <a:pt x="350" y="398"/>
                  </a:lnTo>
                  <a:lnTo>
                    <a:pt x="354" y="402"/>
                  </a:lnTo>
                  <a:lnTo>
                    <a:pt x="358" y="407"/>
                  </a:lnTo>
                  <a:lnTo>
                    <a:pt x="360" y="412"/>
                  </a:lnTo>
                  <a:lnTo>
                    <a:pt x="363" y="417"/>
                  </a:lnTo>
                  <a:lnTo>
                    <a:pt x="364" y="424"/>
                  </a:lnTo>
                  <a:lnTo>
                    <a:pt x="364" y="635"/>
                  </a:lnTo>
                  <a:lnTo>
                    <a:pt x="60" y="635"/>
                  </a:lnTo>
                  <a:close/>
                  <a:moveTo>
                    <a:pt x="394" y="756"/>
                  </a:moveTo>
                  <a:lnTo>
                    <a:pt x="30" y="756"/>
                  </a:lnTo>
                  <a:lnTo>
                    <a:pt x="30" y="696"/>
                  </a:lnTo>
                  <a:lnTo>
                    <a:pt x="31" y="690"/>
                  </a:lnTo>
                  <a:lnTo>
                    <a:pt x="32" y="684"/>
                  </a:lnTo>
                  <a:lnTo>
                    <a:pt x="35" y="679"/>
                  </a:lnTo>
                  <a:lnTo>
                    <a:pt x="40" y="675"/>
                  </a:lnTo>
                  <a:lnTo>
                    <a:pt x="44" y="670"/>
                  </a:lnTo>
                  <a:lnTo>
                    <a:pt x="48" y="668"/>
                  </a:lnTo>
                  <a:lnTo>
                    <a:pt x="55" y="666"/>
                  </a:lnTo>
                  <a:lnTo>
                    <a:pt x="60" y="665"/>
                  </a:lnTo>
                  <a:lnTo>
                    <a:pt x="364" y="665"/>
                  </a:lnTo>
                  <a:lnTo>
                    <a:pt x="369" y="666"/>
                  </a:lnTo>
                  <a:lnTo>
                    <a:pt x="375" y="668"/>
                  </a:lnTo>
                  <a:lnTo>
                    <a:pt x="380" y="670"/>
                  </a:lnTo>
                  <a:lnTo>
                    <a:pt x="385" y="675"/>
                  </a:lnTo>
                  <a:lnTo>
                    <a:pt x="388" y="679"/>
                  </a:lnTo>
                  <a:lnTo>
                    <a:pt x="391" y="684"/>
                  </a:lnTo>
                  <a:lnTo>
                    <a:pt x="393" y="690"/>
                  </a:lnTo>
                  <a:lnTo>
                    <a:pt x="394" y="696"/>
                  </a:lnTo>
                  <a:lnTo>
                    <a:pt x="394" y="756"/>
                  </a:lnTo>
                  <a:close/>
                  <a:moveTo>
                    <a:pt x="302" y="60"/>
                  </a:moveTo>
                  <a:lnTo>
                    <a:pt x="304" y="54"/>
                  </a:lnTo>
                  <a:lnTo>
                    <a:pt x="305" y="49"/>
                  </a:lnTo>
                  <a:lnTo>
                    <a:pt x="308" y="43"/>
                  </a:lnTo>
                  <a:lnTo>
                    <a:pt x="311" y="39"/>
                  </a:lnTo>
                  <a:lnTo>
                    <a:pt x="316" y="36"/>
                  </a:lnTo>
                  <a:lnTo>
                    <a:pt x="321" y="33"/>
                  </a:lnTo>
                  <a:lnTo>
                    <a:pt x="327" y="30"/>
                  </a:lnTo>
                  <a:lnTo>
                    <a:pt x="332" y="30"/>
                  </a:lnTo>
                  <a:lnTo>
                    <a:pt x="575" y="30"/>
                  </a:lnTo>
                  <a:lnTo>
                    <a:pt x="581" y="30"/>
                  </a:lnTo>
                  <a:lnTo>
                    <a:pt x="587" y="33"/>
                  </a:lnTo>
                  <a:lnTo>
                    <a:pt x="592" y="36"/>
                  </a:lnTo>
                  <a:lnTo>
                    <a:pt x="596" y="39"/>
                  </a:lnTo>
                  <a:lnTo>
                    <a:pt x="600" y="43"/>
                  </a:lnTo>
                  <a:lnTo>
                    <a:pt x="603" y="49"/>
                  </a:lnTo>
                  <a:lnTo>
                    <a:pt x="605" y="54"/>
                  </a:lnTo>
                  <a:lnTo>
                    <a:pt x="605" y="60"/>
                  </a:lnTo>
                  <a:lnTo>
                    <a:pt x="605" y="273"/>
                  </a:lnTo>
                  <a:lnTo>
                    <a:pt x="302" y="273"/>
                  </a:lnTo>
                  <a:lnTo>
                    <a:pt x="302" y="60"/>
                  </a:lnTo>
                  <a:close/>
                  <a:moveTo>
                    <a:pt x="877" y="644"/>
                  </a:moveTo>
                  <a:lnTo>
                    <a:pt x="877" y="424"/>
                  </a:lnTo>
                  <a:lnTo>
                    <a:pt x="877" y="417"/>
                  </a:lnTo>
                  <a:lnTo>
                    <a:pt x="876" y="411"/>
                  </a:lnTo>
                  <a:lnTo>
                    <a:pt x="875" y="406"/>
                  </a:lnTo>
                  <a:lnTo>
                    <a:pt x="873" y="400"/>
                  </a:lnTo>
                  <a:lnTo>
                    <a:pt x="870" y="395"/>
                  </a:lnTo>
                  <a:lnTo>
                    <a:pt x="868" y="389"/>
                  </a:lnTo>
                  <a:lnTo>
                    <a:pt x="863" y="385"/>
                  </a:lnTo>
                  <a:lnTo>
                    <a:pt x="860" y="381"/>
                  </a:lnTo>
                  <a:lnTo>
                    <a:pt x="856" y="377"/>
                  </a:lnTo>
                  <a:lnTo>
                    <a:pt x="850" y="373"/>
                  </a:lnTo>
                  <a:lnTo>
                    <a:pt x="846" y="370"/>
                  </a:lnTo>
                  <a:lnTo>
                    <a:pt x="841" y="368"/>
                  </a:lnTo>
                  <a:lnTo>
                    <a:pt x="835" y="366"/>
                  </a:lnTo>
                  <a:lnTo>
                    <a:pt x="829" y="364"/>
                  </a:lnTo>
                  <a:lnTo>
                    <a:pt x="824" y="364"/>
                  </a:lnTo>
                  <a:lnTo>
                    <a:pt x="817" y="363"/>
                  </a:lnTo>
                  <a:lnTo>
                    <a:pt x="666" y="363"/>
                  </a:lnTo>
                  <a:lnTo>
                    <a:pt x="666" y="333"/>
                  </a:lnTo>
                  <a:lnTo>
                    <a:pt x="665" y="324"/>
                  </a:lnTo>
                  <a:lnTo>
                    <a:pt x="664" y="317"/>
                  </a:lnTo>
                  <a:lnTo>
                    <a:pt x="661" y="309"/>
                  </a:lnTo>
                  <a:lnTo>
                    <a:pt x="657" y="303"/>
                  </a:lnTo>
                  <a:lnTo>
                    <a:pt x="653" y="296"/>
                  </a:lnTo>
                  <a:lnTo>
                    <a:pt x="648" y="290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60"/>
                  </a:lnTo>
                  <a:lnTo>
                    <a:pt x="635" y="54"/>
                  </a:lnTo>
                  <a:lnTo>
                    <a:pt x="634" y="49"/>
                  </a:lnTo>
                  <a:lnTo>
                    <a:pt x="633" y="42"/>
                  </a:lnTo>
                  <a:lnTo>
                    <a:pt x="631" y="37"/>
                  </a:lnTo>
                  <a:lnTo>
                    <a:pt x="628" y="31"/>
                  </a:lnTo>
                  <a:lnTo>
                    <a:pt x="625" y="27"/>
                  </a:lnTo>
                  <a:lnTo>
                    <a:pt x="622" y="22"/>
                  </a:lnTo>
                  <a:lnTo>
                    <a:pt x="618" y="18"/>
                  </a:lnTo>
                  <a:lnTo>
                    <a:pt x="613" y="14"/>
                  </a:lnTo>
                  <a:lnTo>
                    <a:pt x="609" y="10"/>
                  </a:lnTo>
                  <a:lnTo>
                    <a:pt x="604" y="7"/>
                  </a:lnTo>
                  <a:lnTo>
                    <a:pt x="598" y="5"/>
                  </a:lnTo>
                  <a:lnTo>
                    <a:pt x="593" y="3"/>
                  </a:lnTo>
                  <a:lnTo>
                    <a:pt x="587" y="1"/>
                  </a:lnTo>
                  <a:lnTo>
                    <a:pt x="581" y="0"/>
                  </a:lnTo>
                  <a:lnTo>
                    <a:pt x="575" y="0"/>
                  </a:lnTo>
                  <a:lnTo>
                    <a:pt x="332" y="0"/>
                  </a:lnTo>
                  <a:lnTo>
                    <a:pt x="327" y="0"/>
                  </a:lnTo>
                  <a:lnTo>
                    <a:pt x="321" y="1"/>
                  </a:lnTo>
                  <a:lnTo>
                    <a:pt x="315" y="3"/>
                  </a:lnTo>
                  <a:lnTo>
                    <a:pt x="309" y="5"/>
                  </a:lnTo>
                  <a:lnTo>
                    <a:pt x="304" y="7"/>
                  </a:lnTo>
                  <a:lnTo>
                    <a:pt x="299" y="10"/>
                  </a:lnTo>
                  <a:lnTo>
                    <a:pt x="294" y="14"/>
                  </a:lnTo>
                  <a:lnTo>
                    <a:pt x="290" y="18"/>
                  </a:lnTo>
                  <a:lnTo>
                    <a:pt x="286" y="22"/>
                  </a:lnTo>
                  <a:lnTo>
                    <a:pt x="283" y="27"/>
                  </a:lnTo>
                  <a:lnTo>
                    <a:pt x="280" y="31"/>
                  </a:lnTo>
                  <a:lnTo>
                    <a:pt x="277" y="37"/>
                  </a:lnTo>
                  <a:lnTo>
                    <a:pt x="275" y="42"/>
                  </a:lnTo>
                  <a:lnTo>
                    <a:pt x="273" y="49"/>
                  </a:lnTo>
                  <a:lnTo>
                    <a:pt x="272" y="54"/>
                  </a:lnTo>
                  <a:lnTo>
                    <a:pt x="272" y="60"/>
                  </a:lnTo>
                  <a:lnTo>
                    <a:pt x="272" y="280"/>
                  </a:lnTo>
                  <a:lnTo>
                    <a:pt x="266" y="284"/>
                  </a:lnTo>
                  <a:lnTo>
                    <a:pt x="260" y="290"/>
                  </a:lnTo>
                  <a:lnTo>
                    <a:pt x="255" y="296"/>
                  </a:lnTo>
                  <a:lnTo>
                    <a:pt x="251" y="303"/>
                  </a:lnTo>
                  <a:lnTo>
                    <a:pt x="247" y="309"/>
                  </a:lnTo>
                  <a:lnTo>
                    <a:pt x="245" y="317"/>
                  </a:lnTo>
                  <a:lnTo>
                    <a:pt x="242" y="324"/>
                  </a:lnTo>
                  <a:lnTo>
                    <a:pt x="242" y="333"/>
                  </a:lnTo>
                  <a:lnTo>
                    <a:pt x="242" y="363"/>
                  </a:lnTo>
                  <a:lnTo>
                    <a:pt x="91" y="363"/>
                  </a:lnTo>
                  <a:lnTo>
                    <a:pt x="85" y="364"/>
                  </a:lnTo>
                  <a:lnTo>
                    <a:pt x="78" y="364"/>
                  </a:lnTo>
                  <a:lnTo>
                    <a:pt x="73" y="366"/>
                  </a:lnTo>
                  <a:lnTo>
                    <a:pt x="68" y="368"/>
                  </a:lnTo>
                  <a:lnTo>
                    <a:pt x="62" y="370"/>
                  </a:lnTo>
                  <a:lnTo>
                    <a:pt x="57" y="373"/>
                  </a:lnTo>
                  <a:lnTo>
                    <a:pt x="53" y="377"/>
                  </a:lnTo>
                  <a:lnTo>
                    <a:pt x="48" y="381"/>
                  </a:lnTo>
                  <a:lnTo>
                    <a:pt x="44" y="385"/>
                  </a:lnTo>
                  <a:lnTo>
                    <a:pt x="41" y="389"/>
                  </a:lnTo>
                  <a:lnTo>
                    <a:pt x="38" y="395"/>
                  </a:lnTo>
                  <a:lnTo>
                    <a:pt x="35" y="400"/>
                  </a:lnTo>
                  <a:lnTo>
                    <a:pt x="33" y="406"/>
                  </a:lnTo>
                  <a:lnTo>
                    <a:pt x="31" y="411"/>
                  </a:lnTo>
                  <a:lnTo>
                    <a:pt x="31" y="417"/>
                  </a:lnTo>
                  <a:lnTo>
                    <a:pt x="30" y="424"/>
                  </a:lnTo>
                  <a:lnTo>
                    <a:pt x="30" y="644"/>
                  </a:lnTo>
                  <a:lnTo>
                    <a:pt x="24" y="648"/>
                  </a:lnTo>
                  <a:lnTo>
                    <a:pt x="18" y="653"/>
                  </a:lnTo>
                  <a:lnTo>
                    <a:pt x="13" y="659"/>
                  </a:lnTo>
                  <a:lnTo>
                    <a:pt x="9" y="665"/>
                  </a:lnTo>
                  <a:lnTo>
                    <a:pt x="4" y="672"/>
                  </a:lnTo>
                  <a:lnTo>
                    <a:pt x="2" y="680"/>
                  </a:lnTo>
                  <a:lnTo>
                    <a:pt x="1" y="688"/>
                  </a:lnTo>
                  <a:lnTo>
                    <a:pt x="0" y="696"/>
                  </a:lnTo>
                  <a:lnTo>
                    <a:pt x="0" y="771"/>
                  </a:lnTo>
                  <a:lnTo>
                    <a:pt x="0" y="774"/>
                  </a:lnTo>
                  <a:lnTo>
                    <a:pt x="1" y="778"/>
                  </a:lnTo>
                  <a:lnTo>
                    <a:pt x="2" y="780"/>
                  </a:lnTo>
                  <a:lnTo>
                    <a:pt x="4" y="782"/>
                  </a:lnTo>
                  <a:lnTo>
                    <a:pt x="6" y="784"/>
                  </a:lnTo>
                  <a:lnTo>
                    <a:pt x="10" y="785"/>
                  </a:lnTo>
                  <a:lnTo>
                    <a:pt x="12" y="786"/>
                  </a:lnTo>
                  <a:lnTo>
                    <a:pt x="15" y="786"/>
                  </a:lnTo>
                  <a:lnTo>
                    <a:pt x="409" y="786"/>
                  </a:lnTo>
                  <a:lnTo>
                    <a:pt x="412" y="786"/>
                  </a:lnTo>
                  <a:lnTo>
                    <a:pt x="414" y="785"/>
                  </a:lnTo>
                  <a:lnTo>
                    <a:pt x="417" y="784"/>
                  </a:lnTo>
                  <a:lnTo>
                    <a:pt x="419" y="782"/>
                  </a:lnTo>
                  <a:lnTo>
                    <a:pt x="421" y="780"/>
                  </a:lnTo>
                  <a:lnTo>
                    <a:pt x="423" y="778"/>
                  </a:lnTo>
                  <a:lnTo>
                    <a:pt x="424" y="774"/>
                  </a:lnTo>
                  <a:lnTo>
                    <a:pt x="424" y="771"/>
                  </a:lnTo>
                  <a:lnTo>
                    <a:pt x="424" y="696"/>
                  </a:lnTo>
                  <a:lnTo>
                    <a:pt x="423" y="688"/>
                  </a:lnTo>
                  <a:lnTo>
                    <a:pt x="421" y="680"/>
                  </a:lnTo>
                  <a:lnTo>
                    <a:pt x="419" y="672"/>
                  </a:lnTo>
                  <a:lnTo>
                    <a:pt x="415" y="665"/>
                  </a:lnTo>
                  <a:lnTo>
                    <a:pt x="411" y="659"/>
                  </a:lnTo>
                  <a:lnTo>
                    <a:pt x="405" y="653"/>
                  </a:lnTo>
                  <a:lnTo>
                    <a:pt x="400" y="648"/>
                  </a:lnTo>
                  <a:lnTo>
                    <a:pt x="394" y="644"/>
                  </a:lnTo>
                  <a:lnTo>
                    <a:pt x="394" y="424"/>
                  </a:lnTo>
                  <a:lnTo>
                    <a:pt x="515" y="424"/>
                  </a:lnTo>
                  <a:lnTo>
                    <a:pt x="515" y="644"/>
                  </a:lnTo>
                  <a:lnTo>
                    <a:pt x="508" y="648"/>
                  </a:lnTo>
                  <a:lnTo>
                    <a:pt x="502" y="653"/>
                  </a:lnTo>
                  <a:lnTo>
                    <a:pt x="497" y="659"/>
                  </a:lnTo>
                  <a:lnTo>
                    <a:pt x="492" y="665"/>
                  </a:lnTo>
                  <a:lnTo>
                    <a:pt x="489" y="672"/>
                  </a:lnTo>
                  <a:lnTo>
                    <a:pt x="486" y="680"/>
                  </a:lnTo>
                  <a:lnTo>
                    <a:pt x="485" y="688"/>
                  </a:lnTo>
                  <a:lnTo>
                    <a:pt x="484" y="696"/>
                  </a:lnTo>
                  <a:lnTo>
                    <a:pt x="484" y="771"/>
                  </a:lnTo>
                  <a:lnTo>
                    <a:pt x="485" y="774"/>
                  </a:lnTo>
                  <a:lnTo>
                    <a:pt x="486" y="778"/>
                  </a:lnTo>
                  <a:lnTo>
                    <a:pt x="487" y="780"/>
                  </a:lnTo>
                  <a:lnTo>
                    <a:pt x="489" y="782"/>
                  </a:lnTo>
                  <a:lnTo>
                    <a:pt x="491" y="784"/>
                  </a:lnTo>
                  <a:lnTo>
                    <a:pt x="493" y="785"/>
                  </a:lnTo>
                  <a:lnTo>
                    <a:pt x="497" y="786"/>
                  </a:lnTo>
                  <a:lnTo>
                    <a:pt x="500" y="786"/>
                  </a:lnTo>
                  <a:lnTo>
                    <a:pt x="892" y="786"/>
                  </a:lnTo>
                  <a:lnTo>
                    <a:pt x="896" y="786"/>
                  </a:lnTo>
                  <a:lnTo>
                    <a:pt x="899" y="785"/>
                  </a:lnTo>
                  <a:lnTo>
                    <a:pt x="901" y="784"/>
                  </a:lnTo>
                  <a:lnTo>
                    <a:pt x="903" y="782"/>
                  </a:lnTo>
                  <a:lnTo>
                    <a:pt x="905" y="780"/>
                  </a:lnTo>
                  <a:lnTo>
                    <a:pt x="906" y="778"/>
                  </a:lnTo>
                  <a:lnTo>
                    <a:pt x="907" y="774"/>
                  </a:lnTo>
                  <a:lnTo>
                    <a:pt x="907" y="771"/>
                  </a:lnTo>
                  <a:lnTo>
                    <a:pt x="907" y="696"/>
                  </a:lnTo>
                  <a:lnTo>
                    <a:pt x="907" y="688"/>
                  </a:lnTo>
                  <a:lnTo>
                    <a:pt x="905" y="680"/>
                  </a:lnTo>
                  <a:lnTo>
                    <a:pt x="903" y="672"/>
                  </a:lnTo>
                  <a:lnTo>
                    <a:pt x="900" y="665"/>
                  </a:lnTo>
                  <a:lnTo>
                    <a:pt x="896" y="659"/>
                  </a:lnTo>
                  <a:lnTo>
                    <a:pt x="890" y="653"/>
                  </a:lnTo>
                  <a:lnTo>
                    <a:pt x="884" y="648"/>
                  </a:lnTo>
                  <a:lnTo>
                    <a:pt x="877" y="644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20C170E1-AFF6-4678-A1FA-98FC5EE66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363" y="957263"/>
              <a:ext cx="76200" cy="57150"/>
            </a:xfrm>
            <a:custGeom>
              <a:avLst/>
              <a:gdLst>
                <a:gd name="T0" fmla="*/ 212 w 242"/>
                <a:gd name="T1" fmla="*/ 151 h 181"/>
                <a:gd name="T2" fmla="*/ 30 w 242"/>
                <a:gd name="T3" fmla="*/ 151 h 181"/>
                <a:gd name="T4" fmla="*/ 30 w 242"/>
                <a:gd name="T5" fmla="*/ 30 h 181"/>
                <a:gd name="T6" fmla="*/ 212 w 242"/>
                <a:gd name="T7" fmla="*/ 30 h 181"/>
                <a:gd name="T8" fmla="*/ 212 w 242"/>
                <a:gd name="T9" fmla="*/ 151 h 181"/>
                <a:gd name="T10" fmla="*/ 227 w 242"/>
                <a:gd name="T11" fmla="*/ 0 h 181"/>
                <a:gd name="T12" fmla="*/ 15 w 242"/>
                <a:gd name="T13" fmla="*/ 0 h 181"/>
                <a:gd name="T14" fmla="*/ 12 w 242"/>
                <a:gd name="T15" fmla="*/ 0 h 181"/>
                <a:gd name="T16" fmla="*/ 10 w 242"/>
                <a:gd name="T17" fmla="*/ 1 h 181"/>
                <a:gd name="T18" fmla="*/ 6 w 242"/>
                <a:gd name="T19" fmla="*/ 2 h 181"/>
                <a:gd name="T20" fmla="*/ 4 w 242"/>
                <a:gd name="T21" fmla="*/ 4 h 181"/>
                <a:gd name="T22" fmla="*/ 3 w 242"/>
                <a:gd name="T23" fmla="*/ 6 h 181"/>
                <a:gd name="T24" fmla="*/ 1 w 242"/>
                <a:gd name="T25" fmla="*/ 8 h 181"/>
                <a:gd name="T26" fmla="*/ 0 w 242"/>
                <a:gd name="T27" fmla="*/ 12 h 181"/>
                <a:gd name="T28" fmla="*/ 0 w 242"/>
                <a:gd name="T29" fmla="*/ 15 h 181"/>
                <a:gd name="T30" fmla="*/ 0 w 242"/>
                <a:gd name="T31" fmla="*/ 166 h 181"/>
                <a:gd name="T32" fmla="*/ 0 w 242"/>
                <a:gd name="T33" fmla="*/ 169 h 181"/>
                <a:gd name="T34" fmla="*/ 1 w 242"/>
                <a:gd name="T35" fmla="*/ 171 h 181"/>
                <a:gd name="T36" fmla="*/ 3 w 242"/>
                <a:gd name="T37" fmla="*/ 175 h 181"/>
                <a:gd name="T38" fmla="*/ 4 w 242"/>
                <a:gd name="T39" fmla="*/ 177 h 181"/>
                <a:gd name="T40" fmla="*/ 6 w 242"/>
                <a:gd name="T41" fmla="*/ 179 h 181"/>
                <a:gd name="T42" fmla="*/ 10 w 242"/>
                <a:gd name="T43" fmla="*/ 180 h 181"/>
                <a:gd name="T44" fmla="*/ 12 w 242"/>
                <a:gd name="T45" fmla="*/ 181 h 181"/>
                <a:gd name="T46" fmla="*/ 15 w 242"/>
                <a:gd name="T47" fmla="*/ 181 h 181"/>
                <a:gd name="T48" fmla="*/ 227 w 242"/>
                <a:gd name="T49" fmla="*/ 181 h 181"/>
                <a:gd name="T50" fmla="*/ 230 w 242"/>
                <a:gd name="T51" fmla="*/ 181 h 181"/>
                <a:gd name="T52" fmla="*/ 233 w 242"/>
                <a:gd name="T53" fmla="*/ 180 h 181"/>
                <a:gd name="T54" fmla="*/ 236 w 242"/>
                <a:gd name="T55" fmla="*/ 178 h 181"/>
                <a:gd name="T56" fmla="*/ 238 w 242"/>
                <a:gd name="T57" fmla="*/ 177 h 181"/>
                <a:gd name="T58" fmla="*/ 239 w 242"/>
                <a:gd name="T59" fmla="*/ 175 h 181"/>
                <a:gd name="T60" fmla="*/ 241 w 242"/>
                <a:gd name="T61" fmla="*/ 171 h 181"/>
                <a:gd name="T62" fmla="*/ 242 w 242"/>
                <a:gd name="T63" fmla="*/ 169 h 181"/>
                <a:gd name="T64" fmla="*/ 242 w 242"/>
                <a:gd name="T65" fmla="*/ 166 h 181"/>
                <a:gd name="T66" fmla="*/ 242 w 242"/>
                <a:gd name="T67" fmla="*/ 15 h 181"/>
                <a:gd name="T68" fmla="*/ 242 w 242"/>
                <a:gd name="T69" fmla="*/ 12 h 181"/>
                <a:gd name="T70" fmla="*/ 241 w 242"/>
                <a:gd name="T71" fmla="*/ 8 h 181"/>
                <a:gd name="T72" fmla="*/ 239 w 242"/>
                <a:gd name="T73" fmla="*/ 6 h 181"/>
                <a:gd name="T74" fmla="*/ 238 w 242"/>
                <a:gd name="T75" fmla="*/ 4 h 181"/>
                <a:gd name="T76" fmla="*/ 236 w 242"/>
                <a:gd name="T77" fmla="*/ 2 h 181"/>
                <a:gd name="T78" fmla="*/ 233 w 242"/>
                <a:gd name="T79" fmla="*/ 1 h 181"/>
                <a:gd name="T80" fmla="*/ 230 w 242"/>
                <a:gd name="T81" fmla="*/ 0 h 181"/>
                <a:gd name="T82" fmla="*/ 227 w 242"/>
                <a:gd name="T8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2" h="181">
                  <a:moveTo>
                    <a:pt x="212" y="151"/>
                  </a:moveTo>
                  <a:lnTo>
                    <a:pt x="30" y="151"/>
                  </a:lnTo>
                  <a:lnTo>
                    <a:pt x="30" y="30"/>
                  </a:lnTo>
                  <a:lnTo>
                    <a:pt x="212" y="30"/>
                  </a:lnTo>
                  <a:lnTo>
                    <a:pt x="212" y="151"/>
                  </a:lnTo>
                  <a:close/>
                  <a:moveTo>
                    <a:pt x="227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1"/>
                  </a:lnTo>
                  <a:lnTo>
                    <a:pt x="3" y="175"/>
                  </a:lnTo>
                  <a:lnTo>
                    <a:pt x="4" y="177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227" y="181"/>
                  </a:lnTo>
                  <a:lnTo>
                    <a:pt x="230" y="181"/>
                  </a:lnTo>
                  <a:lnTo>
                    <a:pt x="233" y="180"/>
                  </a:lnTo>
                  <a:lnTo>
                    <a:pt x="236" y="178"/>
                  </a:lnTo>
                  <a:lnTo>
                    <a:pt x="238" y="177"/>
                  </a:lnTo>
                  <a:lnTo>
                    <a:pt x="239" y="175"/>
                  </a:lnTo>
                  <a:lnTo>
                    <a:pt x="241" y="171"/>
                  </a:lnTo>
                  <a:lnTo>
                    <a:pt x="242" y="169"/>
                  </a:lnTo>
                  <a:lnTo>
                    <a:pt x="242" y="166"/>
                  </a:lnTo>
                  <a:lnTo>
                    <a:pt x="242" y="15"/>
                  </a:lnTo>
                  <a:lnTo>
                    <a:pt x="242" y="12"/>
                  </a:lnTo>
                  <a:lnTo>
                    <a:pt x="241" y="8"/>
                  </a:lnTo>
                  <a:lnTo>
                    <a:pt x="239" y="6"/>
                  </a:lnTo>
                  <a:lnTo>
                    <a:pt x="238" y="4"/>
                  </a:lnTo>
                  <a:lnTo>
                    <a:pt x="236" y="2"/>
                  </a:lnTo>
                  <a:lnTo>
                    <a:pt x="233" y="1"/>
                  </a:lnTo>
                  <a:lnTo>
                    <a:pt x="230" y="0"/>
                  </a:lnTo>
                  <a:lnTo>
                    <a:pt x="227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D3D7A0A-C0A5-4CCF-B563-085733C3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205E-34E0-4D4E-B6CF-D546C54444F4}" type="slidenum">
              <a:rPr lang="en-US" smtClean="0"/>
              <a:t>5</a:t>
            </a:fld>
            <a:endParaRPr 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51A4476-8190-4D5A-BEC6-C41D120391AD}"/>
              </a:ext>
            </a:extLst>
          </p:cNvPr>
          <p:cNvGrpSpPr/>
          <p:nvPr/>
        </p:nvGrpSpPr>
        <p:grpSpPr>
          <a:xfrm>
            <a:off x="4324287" y="1780829"/>
            <a:ext cx="3150780" cy="3591849"/>
            <a:chOff x="4557385" y="1721350"/>
            <a:chExt cx="3150780" cy="3591849"/>
          </a:xfrm>
        </p:grpSpPr>
        <p:sp>
          <p:nvSpPr>
            <p:cNvPr id="85" name="TextBox 117">
              <a:extLst>
                <a:ext uri="{FF2B5EF4-FFF2-40B4-BE49-F238E27FC236}">
                  <a16:creationId xmlns:a16="http://schemas.microsoft.com/office/drawing/2014/main" id="{ACE7733F-9C76-42BF-BC0B-B49FAFE66095}"/>
                </a:ext>
              </a:extLst>
            </p:cNvPr>
            <p:cNvSpPr txBox="1"/>
            <p:nvPr/>
          </p:nvSpPr>
          <p:spPr>
            <a:xfrm>
              <a:off x="4616406" y="4600804"/>
              <a:ext cx="3091759" cy="30777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以犯罪名稱搜尋資料庫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86" name="TextBox 118">
              <a:extLst>
                <a:ext uri="{FF2B5EF4-FFF2-40B4-BE49-F238E27FC236}">
                  <a16:creationId xmlns:a16="http://schemas.microsoft.com/office/drawing/2014/main" id="{4ADCDB8F-E3D3-4CA6-8B6D-212076A8EB6C}"/>
                </a:ext>
              </a:extLst>
            </p:cNvPr>
            <p:cNvSpPr txBox="1"/>
            <p:nvPr/>
          </p:nvSpPr>
          <p:spPr>
            <a:xfrm>
              <a:off x="4557385" y="1721350"/>
              <a:ext cx="595888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3200" b="1" dirty="0">
                  <a:solidFill>
                    <a:schemeClr val="tx2"/>
                  </a:solidFill>
                  <a:latin typeface="+mj-lt"/>
                </a:rPr>
                <a:t>02</a:t>
              </a:r>
              <a:endParaRPr lang="id-ID" sz="3200" b="1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43" name="內容版面配置區 4">
              <a:extLst>
                <a:ext uri="{FF2B5EF4-FFF2-40B4-BE49-F238E27FC236}">
                  <a16:creationId xmlns:a16="http://schemas.microsoft.com/office/drawing/2014/main" id="{B364C17F-0747-4978-9714-0BD5754D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37294" r="63116">
                          <a14:foregroundMark x1="48200" y1="53618" x2="53080" y2="59668"/>
                          <a14:foregroundMark x1="46520" y1="61091" x2="54160" y2="494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66" r="33656"/>
            <a:stretch/>
          </p:blipFill>
          <p:spPr>
            <a:xfrm>
              <a:off x="4855329" y="2544799"/>
              <a:ext cx="2650026" cy="2768400"/>
            </a:xfrm>
            <a:prstGeom prst="rect">
              <a:avLst/>
            </a:prstGeom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E35DB299-FE1F-400A-8F5F-6DC0BB1A5550}"/>
              </a:ext>
            </a:extLst>
          </p:cNvPr>
          <p:cNvGrpSpPr/>
          <p:nvPr/>
        </p:nvGrpSpPr>
        <p:grpSpPr>
          <a:xfrm>
            <a:off x="8029824" y="1790256"/>
            <a:ext cx="3466585" cy="3528365"/>
            <a:chOff x="8136167" y="1731263"/>
            <a:chExt cx="3466585" cy="3528365"/>
          </a:xfrm>
        </p:grpSpPr>
        <p:sp>
          <p:nvSpPr>
            <p:cNvPr id="87" name="TextBox 120">
              <a:extLst>
                <a:ext uri="{FF2B5EF4-FFF2-40B4-BE49-F238E27FC236}">
                  <a16:creationId xmlns:a16="http://schemas.microsoft.com/office/drawing/2014/main" id="{0F908D4D-B27D-41D1-B2BA-E007B64DCFD2}"/>
                </a:ext>
              </a:extLst>
            </p:cNvPr>
            <p:cNvSpPr txBox="1"/>
            <p:nvPr/>
          </p:nvSpPr>
          <p:spPr>
            <a:xfrm>
              <a:off x="8136167" y="4601290"/>
              <a:ext cx="3466585" cy="30777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輸入犯罪名稱繪製共現圖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88" name="TextBox 121">
              <a:extLst>
                <a:ext uri="{FF2B5EF4-FFF2-40B4-BE49-F238E27FC236}">
                  <a16:creationId xmlns:a16="http://schemas.microsoft.com/office/drawing/2014/main" id="{04578549-DFF3-4263-AC28-C675DECC74B7}"/>
                </a:ext>
              </a:extLst>
            </p:cNvPr>
            <p:cNvSpPr txBox="1"/>
            <p:nvPr/>
          </p:nvSpPr>
          <p:spPr>
            <a:xfrm>
              <a:off x="8136167" y="1731263"/>
              <a:ext cx="595888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32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+mj-lt"/>
                </a:rPr>
                <a:t>03</a:t>
              </a:r>
              <a:endParaRPr lang="id-ID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p:pic>
          <p:nvPicPr>
            <p:cNvPr id="44" name="內容版面配置區 4">
              <a:extLst>
                <a:ext uri="{FF2B5EF4-FFF2-40B4-BE49-F238E27FC236}">
                  <a16:creationId xmlns:a16="http://schemas.microsoft.com/office/drawing/2014/main" id="{8FFC5A68-9B5A-452E-ABD2-7B1A873FC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70630" r="9645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02" r="320"/>
            <a:stretch/>
          </p:blipFill>
          <p:spPr>
            <a:xfrm>
              <a:off x="8490813" y="2491228"/>
              <a:ext cx="2650026" cy="2768400"/>
            </a:xfrm>
            <a:prstGeom prst="rect">
              <a:avLst/>
            </a:prstGeom>
          </p:spPr>
        </p:pic>
      </p:grpSp>
      <p:pic>
        <p:nvPicPr>
          <p:cNvPr id="45" name="Picture 2" descr="ãlineãçåçæå°çµæ">
            <a:extLst>
              <a:ext uri="{FF2B5EF4-FFF2-40B4-BE49-F238E27FC236}">
                <a16:creationId xmlns:a16="http://schemas.microsoft.com/office/drawing/2014/main" id="{392F3D92-175A-4A1E-8D9C-F545571FC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8500" y1="47167" x2="48500" y2="47167"/>
                        <a14:foregroundMark x1="46667" y1="47167" x2="46667" y2="47167"/>
                        <a14:foregroundMark x1="43167" y1="48167" x2="43167" y2="48167"/>
                        <a14:foregroundMark x1="55000" y1="48333" x2="55000" y2="48333"/>
                        <a14:foregroundMark x1="52667" y1="55833" x2="52667" y2="55833"/>
                        <a14:foregroundMark x1="52667" y1="55833" x2="50500" y2="47500"/>
                        <a14:foregroundMark x1="50500" y1="47500" x2="52167" y2="39833"/>
                        <a14:foregroundMark x1="42000" y1="41500" x2="54333" y2="55500"/>
                        <a14:foregroundMark x1="54333" y1="55500" x2="52333" y2="52333"/>
                        <a14:foregroundMark x1="41667" y1="44833" x2="41500" y2="55833"/>
                        <a14:foregroundMark x1="41500" y1="55833" x2="51667" y2="56167"/>
                        <a14:foregroundMark x1="51667" y1="56167" x2="56833" y2="48167"/>
                        <a14:foregroundMark x1="56833" y1="48167" x2="57333" y2="41333"/>
                        <a14:foregroundMark x1="50333" y1="58833" x2="61667" y2="4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16" y="-595216"/>
            <a:ext cx="2200795" cy="22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3A90D351-84DA-4F72-8308-93937402EBF9}"/>
              </a:ext>
            </a:extLst>
          </p:cNvPr>
          <p:cNvSpPr/>
          <p:nvPr/>
        </p:nvSpPr>
        <p:spPr>
          <a:xfrm>
            <a:off x="451715" y="2334054"/>
            <a:ext cx="3466585" cy="2857379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7F361BE-0A17-446E-86C7-EC63A8FCEA2C}"/>
              </a:ext>
            </a:extLst>
          </p:cNvPr>
          <p:cNvSpPr/>
          <p:nvPr/>
        </p:nvSpPr>
        <p:spPr>
          <a:xfrm>
            <a:off x="4213953" y="2334054"/>
            <a:ext cx="3466585" cy="2857379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8534FC9-D180-4CDA-A70B-F17AADD93F92}"/>
              </a:ext>
            </a:extLst>
          </p:cNvPr>
          <p:cNvSpPr/>
          <p:nvPr/>
        </p:nvSpPr>
        <p:spPr>
          <a:xfrm>
            <a:off x="7976191" y="2334054"/>
            <a:ext cx="3466585" cy="2857379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01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69D153-035E-445F-A22C-A0A4A7E7FA01}"/>
              </a:ext>
            </a:extLst>
          </p:cNvPr>
          <p:cNvSpPr/>
          <p:nvPr/>
        </p:nvSpPr>
        <p:spPr>
          <a:xfrm>
            <a:off x="0" y="266700"/>
            <a:ext cx="12192000" cy="552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AFA0D3-4F02-4564-868F-7B23A92CA5DA}"/>
              </a:ext>
            </a:extLst>
          </p:cNvPr>
          <p:cNvGrpSpPr/>
          <p:nvPr/>
        </p:nvGrpSpPr>
        <p:grpSpPr>
          <a:xfrm>
            <a:off x="271463" y="171450"/>
            <a:ext cx="790575" cy="742950"/>
            <a:chOff x="11182350" y="171450"/>
            <a:chExt cx="790575" cy="74295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67F46E-4DB3-4EFD-82B7-61C976CE2B84}"/>
                </a:ext>
              </a:extLst>
            </p:cNvPr>
            <p:cNvSpPr/>
            <p:nvPr/>
          </p:nvSpPr>
          <p:spPr>
            <a:xfrm>
              <a:off x="11182350" y="171450"/>
              <a:ext cx="742950" cy="7429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DA0FFA55-54B3-40E8-B647-2537CB6023FA}"/>
                </a:ext>
              </a:extLst>
            </p:cNvPr>
            <p:cNvSpPr/>
            <p:nvPr/>
          </p:nvSpPr>
          <p:spPr>
            <a:xfrm>
              <a:off x="11925300" y="171450"/>
              <a:ext cx="47625" cy="95250"/>
            </a:xfrm>
            <a:prstGeom prst="rt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16CA8BD4-DBFF-47F9-A57B-47E2AE2D4939}"/>
                </a:ext>
              </a:extLst>
            </p:cNvPr>
            <p:cNvSpPr/>
            <p:nvPr/>
          </p:nvSpPr>
          <p:spPr>
            <a:xfrm flipV="1">
              <a:off x="11925300" y="819150"/>
              <a:ext cx="47625" cy="95250"/>
            </a:xfrm>
            <a:prstGeom prst="rt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C74FCE-67F3-40E5-8E00-405A2EB291D1}"/>
              </a:ext>
            </a:extLst>
          </p:cNvPr>
          <p:cNvSpPr txBox="1"/>
          <p:nvPr/>
        </p:nvSpPr>
        <p:spPr>
          <a:xfrm>
            <a:off x="1194665" y="327481"/>
            <a:ext cx="9727335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</a:rPr>
              <a:t>	</a:t>
            </a:r>
            <a:r>
              <a:rPr lang="en-US" altLang="zh-TW" sz="2800" dirty="0">
                <a:solidFill>
                  <a:schemeClr val="accent5">
                    <a:lumMod val="50000"/>
                  </a:schemeClr>
                </a:solidFill>
              </a:rPr>
              <a:t>LINE CHATBOT</a:t>
            </a:r>
            <a:r>
              <a:rPr lang="zh-TW" altLang="en-US" sz="2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5">
                    <a:lumMod val="50000"/>
                  </a:schemeClr>
                </a:solidFill>
              </a:rPr>
              <a:t>– </a:t>
            </a:r>
            <a:r>
              <a:rPr lang="zh-TW" altLang="en-US" sz="2800" b="1" dirty="0">
                <a:solidFill>
                  <a:schemeClr val="accent5">
                    <a:lumMod val="50000"/>
                  </a:schemeClr>
                </a:solidFill>
              </a:rPr>
              <a:t>聰明珊瑚腦</a:t>
            </a:r>
            <a:endParaRPr lang="id-ID" altLang="zh-TW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682F6A-6FB9-4872-BABC-5D9D1329A47E}"/>
              </a:ext>
            </a:extLst>
          </p:cNvPr>
          <p:cNvGrpSpPr/>
          <p:nvPr/>
        </p:nvGrpSpPr>
        <p:grpSpPr>
          <a:xfrm>
            <a:off x="451715" y="377056"/>
            <a:ext cx="382447" cy="331736"/>
            <a:chOff x="304800" y="822325"/>
            <a:chExt cx="287338" cy="249238"/>
          </a:xfrm>
          <a:solidFill>
            <a:schemeClr val="bg1"/>
          </a:solidFill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63114FD6-E650-4FFC-9FF9-D1BAFA5C36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957263"/>
              <a:ext cx="76200" cy="57150"/>
            </a:xfrm>
            <a:custGeom>
              <a:avLst/>
              <a:gdLst>
                <a:gd name="T0" fmla="*/ 211 w 241"/>
                <a:gd name="T1" fmla="*/ 151 h 181"/>
                <a:gd name="T2" fmla="*/ 30 w 241"/>
                <a:gd name="T3" fmla="*/ 151 h 181"/>
                <a:gd name="T4" fmla="*/ 30 w 241"/>
                <a:gd name="T5" fmla="*/ 30 h 181"/>
                <a:gd name="T6" fmla="*/ 211 w 241"/>
                <a:gd name="T7" fmla="*/ 30 h 181"/>
                <a:gd name="T8" fmla="*/ 211 w 241"/>
                <a:gd name="T9" fmla="*/ 151 h 181"/>
                <a:gd name="T10" fmla="*/ 226 w 241"/>
                <a:gd name="T11" fmla="*/ 0 h 181"/>
                <a:gd name="T12" fmla="*/ 15 w 241"/>
                <a:gd name="T13" fmla="*/ 0 h 181"/>
                <a:gd name="T14" fmla="*/ 12 w 241"/>
                <a:gd name="T15" fmla="*/ 0 h 181"/>
                <a:gd name="T16" fmla="*/ 9 w 241"/>
                <a:gd name="T17" fmla="*/ 1 h 181"/>
                <a:gd name="T18" fmla="*/ 7 w 241"/>
                <a:gd name="T19" fmla="*/ 2 h 181"/>
                <a:gd name="T20" fmla="*/ 4 w 241"/>
                <a:gd name="T21" fmla="*/ 4 h 181"/>
                <a:gd name="T22" fmla="*/ 2 w 241"/>
                <a:gd name="T23" fmla="*/ 6 h 181"/>
                <a:gd name="T24" fmla="*/ 1 w 241"/>
                <a:gd name="T25" fmla="*/ 8 h 181"/>
                <a:gd name="T26" fmla="*/ 0 w 241"/>
                <a:gd name="T27" fmla="*/ 12 h 181"/>
                <a:gd name="T28" fmla="*/ 0 w 241"/>
                <a:gd name="T29" fmla="*/ 15 h 181"/>
                <a:gd name="T30" fmla="*/ 0 w 241"/>
                <a:gd name="T31" fmla="*/ 166 h 181"/>
                <a:gd name="T32" fmla="*/ 0 w 241"/>
                <a:gd name="T33" fmla="*/ 169 h 181"/>
                <a:gd name="T34" fmla="*/ 1 w 241"/>
                <a:gd name="T35" fmla="*/ 171 h 181"/>
                <a:gd name="T36" fmla="*/ 2 w 241"/>
                <a:gd name="T37" fmla="*/ 175 h 181"/>
                <a:gd name="T38" fmla="*/ 4 w 241"/>
                <a:gd name="T39" fmla="*/ 177 h 181"/>
                <a:gd name="T40" fmla="*/ 7 w 241"/>
                <a:gd name="T41" fmla="*/ 179 h 181"/>
                <a:gd name="T42" fmla="*/ 9 w 241"/>
                <a:gd name="T43" fmla="*/ 180 h 181"/>
                <a:gd name="T44" fmla="*/ 12 w 241"/>
                <a:gd name="T45" fmla="*/ 181 h 181"/>
                <a:gd name="T46" fmla="*/ 15 w 241"/>
                <a:gd name="T47" fmla="*/ 181 h 181"/>
                <a:gd name="T48" fmla="*/ 226 w 241"/>
                <a:gd name="T49" fmla="*/ 181 h 181"/>
                <a:gd name="T50" fmla="*/ 230 w 241"/>
                <a:gd name="T51" fmla="*/ 181 h 181"/>
                <a:gd name="T52" fmla="*/ 233 w 241"/>
                <a:gd name="T53" fmla="*/ 180 h 181"/>
                <a:gd name="T54" fmla="*/ 235 w 241"/>
                <a:gd name="T55" fmla="*/ 178 h 181"/>
                <a:gd name="T56" fmla="*/ 237 w 241"/>
                <a:gd name="T57" fmla="*/ 177 h 181"/>
                <a:gd name="T58" fmla="*/ 239 w 241"/>
                <a:gd name="T59" fmla="*/ 175 h 181"/>
                <a:gd name="T60" fmla="*/ 240 w 241"/>
                <a:gd name="T61" fmla="*/ 171 h 181"/>
                <a:gd name="T62" fmla="*/ 241 w 241"/>
                <a:gd name="T63" fmla="*/ 169 h 181"/>
                <a:gd name="T64" fmla="*/ 241 w 241"/>
                <a:gd name="T65" fmla="*/ 166 h 181"/>
                <a:gd name="T66" fmla="*/ 241 w 241"/>
                <a:gd name="T67" fmla="*/ 15 h 181"/>
                <a:gd name="T68" fmla="*/ 241 w 241"/>
                <a:gd name="T69" fmla="*/ 12 h 181"/>
                <a:gd name="T70" fmla="*/ 240 w 241"/>
                <a:gd name="T71" fmla="*/ 8 h 181"/>
                <a:gd name="T72" fmla="*/ 239 w 241"/>
                <a:gd name="T73" fmla="*/ 6 h 181"/>
                <a:gd name="T74" fmla="*/ 237 w 241"/>
                <a:gd name="T75" fmla="*/ 4 h 181"/>
                <a:gd name="T76" fmla="*/ 235 w 241"/>
                <a:gd name="T77" fmla="*/ 2 h 181"/>
                <a:gd name="T78" fmla="*/ 233 w 241"/>
                <a:gd name="T79" fmla="*/ 1 h 181"/>
                <a:gd name="T80" fmla="*/ 230 w 241"/>
                <a:gd name="T81" fmla="*/ 0 h 181"/>
                <a:gd name="T82" fmla="*/ 226 w 241"/>
                <a:gd name="T8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1" h="181">
                  <a:moveTo>
                    <a:pt x="211" y="151"/>
                  </a:moveTo>
                  <a:lnTo>
                    <a:pt x="30" y="151"/>
                  </a:lnTo>
                  <a:lnTo>
                    <a:pt x="30" y="30"/>
                  </a:lnTo>
                  <a:lnTo>
                    <a:pt x="211" y="30"/>
                  </a:lnTo>
                  <a:lnTo>
                    <a:pt x="211" y="151"/>
                  </a:lnTo>
                  <a:close/>
                  <a:moveTo>
                    <a:pt x="22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1"/>
                  </a:lnTo>
                  <a:lnTo>
                    <a:pt x="2" y="175"/>
                  </a:lnTo>
                  <a:lnTo>
                    <a:pt x="4" y="177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226" y="181"/>
                  </a:lnTo>
                  <a:lnTo>
                    <a:pt x="230" y="181"/>
                  </a:lnTo>
                  <a:lnTo>
                    <a:pt x="233" y="180"/>
                  </a:lnTo>
                  <a:lnTo>
                    <a:pt x="235" y="178"/>
                  </a:lnTo>
                  <a:lnTo>
                    <a:pt x="237" y="177"/>
                  </a:lnTo>
                  <a:lnTo>
                    <a:pt x="239" y="175"/>
                  </a:lnTo>
                  <a:lnTo>
                    <a:pt x="240" y="171"/>
                  </a:lnTo>
                  <a:lnTo>
                    <a:pt x="241" y="169"/>
                  </a:lnTo>
                  <a:lnTo>
                    <a:pt x="241" y="166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8"/>
                  </a:lnTo>
                  <a:lnTo>
                    <a:pt x="239" y="6"/>
                  </a:lnTo>
                  <a:lnTo>
                    <a:pt x="237" y="4"/>
                  </a:lnTo>
                  <a:lnTo>
                    <a:pt x="235" y="2"/>
                  </a:lnTo>
                  <a:lnTo>
                    <a:pt x="233" y="1"/>
                  </a:lnTo>
                  <a:lnTo>
                    <a:pt x="230" y="0"/>
                  </a:lnTo>
                  <a:lnTo>
                    <a:pt x="226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90DAA5B2-E868-4B1D-A54B-3FFD1B7D9E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75" y="841375"/>
              <a:ext cx="77788" cy="57150"/>
            </a:xfrm>
            <a:custGeom>
              <a:avLst/>
              <a:gdLst>
                <a:gd name="T0" fmla="*/ 213 w 243"/>
                <a:gd name="T1" fmla="*/ 152 h 182"/>
                <a:gd name="T2" fmla="*/ 32 w 243"/>
                <a:gd name="T3" fmla="*/ 152 h 182"/>
                <a:gd name="T4" fmla="*/ 32 w 243"/>
                <a:gd name="T5" fmla="*/ 30 h 182"/>
                <a:gd name="T6" fmla="*/ 213 w 243"/>
                <a:gd name="T7" fmla="*/ 30 h 182"/>
                <a:gd name="T8" fmla="*/ 213 w 243"/>
                <a:gd name="T9" fmla="*/ 152 h 182"/>
                <a:gd name="T10" fmla="*/ 228 w 243"/>
                <a:gd name="T11" fmla="*/ 0 h 182"/>
                <a:gd name="T12" fmla="*/ 15 w 243"/>
                <a:gd name="T13" fmla="*/ 0 h 182"/>
                <a:gd name="T14" fmla="*/ 13 w 243"/>
                <a:gd name="T15" fmla="*/ 0 h 182"/>
                <a:gd name="T16" fmla="*/ 10 w 243"/>
                <a:gd name="T17" fmla="*/ 1 h 182"/>
                <a:gd name="T18" fmla="*/ 8 w 243"/>
                <a:gd name="T19" fmla="*/ 3 h 182"/>
                <a:gd name="T20" fmla="*/ 6 w 243"/>
                <a:gd name="T21" fmla="*/ 5 h 182"/>
                <a:gd name="T22" fmla="*/ 4 w 243"/>
                <a:gd name="T23" fmla="*/ 7 h 182"/>
                <a:gd name="T24" fmla="*/ 2 w 243"/>
                <a:gd name="T25" fmla="*/ 10 h 182"/>
                <a:gd name="T26" fmla="*/ 2 w 243"/>
                <a:gd name="T27" fmla="*/ 12 h 182"/>
                <a:gd name="T28" fmla="*/ 0 w 243"/>
                <a:gd name="T29" fmla="*/ 15 h 182"/>
                <a:gd name="T30" fmla="*/ 0 w 243"/>
                <a:gd name="T31" fmla="*/ 167 h 182"/>
                <a:gd name="T32" fmla="*/ 2 w 243"/>
                <a:gd name="T33" fmla="*/ 170 h 182"/>
                <a:gd name="T34" fmla="*/ 2 w 243"/>
                <a:gd name="T35" fmla="*/ 173 h 182"/>
                <a:gd name="T36" fmla="*/ 4 w 243"/>
                <a:gd name="T37" fmla="*/ 175 h 182"/>
                <a:gd name="T38" fmla="*/ 6 w 243"/>
                <a:gd name="T39" fmla="*/ 177 h 182"/>
                <a:gd name="T40" fmla="*/ 8 w 243"/>
                <a:gd name="T41" fmla="*/ 179 h 182"/>
                <a:gd name="T42" fmla="*/ 10 w 243"/>
                <a:gd name="T43" fmla="*/ 180 h 182"/>
                <a:gd name="T44" fmla="*/ 13 w 243"/>
                <a:gd name="T45" fmla="*/ 182 h 182"/>
                <a:gd name="T46" fmla="*/ 15 w 243"/>
                <a:gd name="T47" fmla="*/ 182 h 182"/>
                <a:gd name="T48" fmla="*/ 228 w 243"/>
                <a:gd name="T49" fmla="*/ 182 h 182"/>
                <a:gd name="T50" fmla="*/ 231 w 243"/>
                <a:gd name="T51" fmla="*/ 182 h 182"/>
                <a:gd name="T52" fmla="*/ 233 w 243"/>
                <a:gd name="T53" fmla="*/ 180 h 182"/>
                <a:gd name="T54" fmla="*/ 236 w 243"/>
                <a:gd name="T55" fmla="*/ 179 h 182"/>
                <a:gd name="T56" fmla="*/ 239 w 243"/>
                <a:gd name="T57" fmla="*/ 177 h 182"/>
                <a:gd name="T58" fmla="*/ 241 w 243"/>
                <a:gd name="T59" fmla="*/ 175 h 182"/>
                <a:gd name="T60" fmla="*/ 242 w 243"/>
                <a:gd name="T61" fmla="*/ 173 h 182"/>
                <a:gd name="T62" fmla="*/ 243 w 243"/>
                <a:gd name="T63" fmla="*/ 170 h 182"/>
                <a:gd name="T64" fmla="*/ 243 w 243"/>
                <a:gd name="T65" fmla="*/ 167 h 182"/>
                <a:gd name="T66" fmla="*/ 243 w 243"/>
                <a:gd name="T67" fmla="*/ 15 h 182"/>
                <a:gd name="T68" fmla="*/ 243 w 243"/>
                <a:gd name="T69" fmla="*/ 12 h 182"/>
                <a:gd name="T70" fmla="*/ 242 w 243"/>
                <a:gd name="T71" fmla="*/ 10 h 182"/>
                <a:gd name="T72" fmla="*/ 241 w 243"/>
                <a:gd name="T73" fmla="*/ 7 h 182"/>
                <a:gd name="T74" fmla="*/ 239 w 243"/>
                <a:gd name="T75" fmla="*/ 5 h 182"/>
                <a:gd name="T76" fmla="*/ 236 w 243"/>
                <a:gd name="T77" fmla="*/ 4 h 182"/>
                <a:gd name="T78" fmla="*/ 233 w 243"/>
                <a:gd name="T79" fmla="*/ 1 h 182"/>
                <a:gd name="T80" fmla="*/ 231 w 243"/>
                <a:gd name="T81" fmla="*/ 0 h 182"/>
                <a:gd name="T82" fmla="*/ 228 w 243"/>
                <a:gd name="T83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3" h="182">
                  <a:moveTo>
                    <a:pt x="213" y="152"/>
                  </a:moveTo>
                  <a:lnTo>
                    <a:pt x="32" y="152"/>
                  </a:lnTo>
                  <a:lnTo>
                    <a:pt x="32" y="30"/>
                  </a:lnTo>
                  <a:lnTo>
                    <a:pt x="213" y="30"/>
                  </a:lnTo>
                  <a:lnTo>
                    <a:pt x="213" y="152"/>
                  </a:lnTo>
                  <a:close/>
                  <a:moveTo>
                    <a:pt x="228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3"/>
                  </a:lnTo>
                  <a:lnTo>
                    <a:pt x="6" y="5"/>
                  </a:lnTo>
                  <a:lnTo>
                    <a:pt x="4" y="7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5"/>
                  </a:lnTo>
                  <a:lnTo>
                    <a:pt x="0" y="167"/>
                  </a:lnTo>
                  <a:lnTo>
                    <a:pt x="2" y="170"/>
                  </a:lnTo>
                  <a:lnTo>
                    <a:pt x="2" y="173"/>
                  </a:lnTo>
                  <a:lnTo>
                    <a:pt x="4" y="175"/>
                  </a:lnTo>
                  <a:lnTo>
                    <a:pt x="6" y="177"/>
                  </a:lnTo>
                  <a:lnTo>
                    <a:pt x="8" y="179"/>
                  </a:lnTo>
                  <a:lnTo>
                    <a:pt x="10" y="180"/>
                  </a:lnTo>
                  <a:lnTo>
                    <a:pt x="13" y="182"/>
                  </a:lnTo>
                  <a:lnTo>
                    <a:pt x="15" y="182"/>
                  </a:lnTo>
                  <a:lnTo>
                    <a:pt x="228" y="182"/>
                  </a:lnTo>
                  <a:lnTo>
                    <a:pt x="231" y="182"/>
                  </a:lnTo>
                  <a:lnTo>
                    <a:pt x="233" y="180"/>
                  </a:lnTo>
                  <a:lnTo>
                    <a:pt x="236" y="179"/>
                  </a:lnTo>
                  <a:lnTo>
                    <a:pt x="239" y="177"/>
                  </a:lnTo>
                  <a:lnTo>
                    <a:pt x="241" y="175"/>
                  </a:lnTo>
                  <a:lnTo>
                    <a:pt x="242" y="173"/>
                  </a:lnTo>
                  <a:lnTo>
                    <a:pt x="243" y="170"/>
                  </a:lnTo>
                  <a:lnTo>
                    <a:pt x="243" y="167"/>
                  </a:lnTo>
                  <a:lnTo>
                    <a:pt x="243" y="15"/>
                  </a:lnTo>
                  <a:lnTo>
                    <a:pt x="243" y="12"/>
                  </a:lnTo>
                  <a:lnTo>
                    <a:pt x="242" y="10"/>
                  </a:lnTo>
                  <a:lnTo>
                    <a:pt x="241" y="7"/>
                  </a:lnTo>
                  <a:lnTo>
                    <a:pt x="239" y="5"/>
                  </a:lnTo>
                  <a:lnTo>
                    <a:pt x="236" y="4"/>
                  </a:lnTo>
                  <a:lnTo>
                    <a:pt x="233" y="1"/>
                  </a:lnTo>
                  <a:lnTo>
                    <a:pt x="231" y="0"/>
                  </a:lnTo>
                  <a:lnTo>
                    <a:pt x="228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C0197AA6-EECD-4B54-B251-1EB1AC8E76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822325"/>
              <a:ext cx="287338" cy="249238"/>
            </a:xfrm>
            <a:custGeom>
              <a:avLst/>
              <a:gdLst>
                <a:gd name="T0" fmla="*/ 517 w 907"/>
                <a:gd name="T1" fmla="*/ 684 h 786"/>
                <a:gd name="T2" fmla="*/ 538 w 907"/>
                <a:gd name="T3" fmla="*/ 666 h 786"/>
                <a:gd name="T4" fmla="*/ 864 w 907"/>
                <a:gd name="T5" fmla="*/ 670 h 786"/>
                <a:gd name="T6" fmla="*/ 877 w 907"/>
                <a:gd name="T7" fmla="*/ 696 h 786"/>
                <a:gd name="T8" fmla="*/ 550 w 907"/>
                <a:gd name="T9" fmla="*/ 407 h 786"/>
                <a:gd name="T10" fmla="*/ 575 w 907"/>
                <a:gd name="T11" fmla="*/ 393 h 786"/>
                <a:gd name="T12" fmla="*/ 839 w 907"/>
                <a:gd name="T13" fmla="*/ 402 h 786"/>
                <a:gd name="T14" fmla="*/ 847 w 907"/>
                <a:gd name="T15" fmla="*/ 635 h 786"/>
                <a:gd name="T16" fmla="*/ 375 w 907"/>
                <a:gd name="T17" fmla="*/ 381 h 786"/>
                <a:gd name="T18" fmla="*/ 341 w 907"/>
                <a:gd name="T19" fmla="*/ 364 h 786"/>
                <a:gd name="T20" fmla="*/ 275 w 907"/>
                <a:gd name="T21" fmla="*/ 321 h 786"/>
                <a:gd name="T22" fmla="*/ 296 w 907"/>
                <a:gd name="T23" fmla="*/ 303 h 786"/>
                <a:gd name="T24" fmla="*/ 622 w 907"/>
                <a:gd name="T25" fmla="*/ 308 h 786"/>
                <a:gd name="T26" fmla="*/ 636 w 907"/>
                <a:gd name="T27" fmla="*/ 333 h 786"/>
                <a:gd name="T28" fmla="*/ 551 w 907"/>
                <a:gd name="T29" fmla="*/ 368 h 786"/>
                <a:gd name="T30" fmla="*/ 523 w 907"/>
                <a:gd name="T31" fmla="*/ 393 h 786"/>
                <a:gd name="T32" fmla="*/ 63 w 907"/>
                <a:gd name="T33" fmla="*/ 412 h 786"/>
                <a:gd name="T34" fmla="*/ 85 w 907"/>
                <a:gd name="T35" fmla="*/ 394 h 786"/>
                <a:gd name="T36" fmla="*/ 350 w 907"/>
                <a:gd name="T37" fmla="*/ 398 h 786"/>
                <a:gd name="T38" fmla="*/ 364 w 907"/>
                <a:gd name="T39" fmla="*/ 424 h 786"/>
                <a:gd name="T40" fmla="*/ 30 w 907"/>
                <a:gd name="T41" fmla="*/ 696 h 786"/>
                <a:gd name="T42" fmla="*/ 44 w 907"/>
                <a:gd name="T43" fmla="*/ 670 h 786"/>
                <a:gd name="T44" fmla="*/ 369 w 907"/>
                <a:gd name="T45" fmla="*/ 666 h 786"/>
                <a:gd name="T46" fmla="*/ 391 w 907"/>
                <a:gd name="T47" fmla="*/ 684 h 786"/>
                <a:gd name="T48" fmla="*/ 304 w 907"/>
                <a:gd name="T49" fmla="*/ 54 h 786"/>
                <a:gd name="T50" fmla="*/ 321 w 907"/>
                <a:gd name="T51" fmla="*/ 33 h 786"/>
                <a:gd name="T52" fmla="*/ 587 w 907"/>
                <a:gd name="T53" fmla="*/ 33 h 786"/>
                <a:gd name="T54" fmla="*/ 605 w 907"/>
                <a:gd name="T55" fmla="*/ 54 h 786"/>
                <a:gd name="T56" fmla="*/ 877 w 907"/>
                <a:gd name="T57" fmla="*/ 644 h 786"/>
                <a:gd name="T58" fmla="*/ 873 w 907"/>
                <a:gd name="T59" fmla="*/ 400 h 786"/>
                <a:gd name="T60" fmla="*/ 856 w 907"/>
                <a:gd name="T61" fmla="*/ 377 h 786"/>
                <a:gd name="T62" fmla="*/ 829 w 907"/>
                <a:gd name="T63" fmla="*/ 364 h 786"/>
                <a:gd name="T64" fmla="*/ 665 w 907"/>
                <a:gd name="T65" fmla="*/ 324 h 786"/>
                <a:gd name="T66" fmla="*/ 648 w 907"/>
                <a:gd name="T67" fmla="*/ 290 h 786"/>
                <a:gd name="T68" fmla="*/ 634 w 907"/>
                <a:gd name="T69" fmla="*/ 49 h 786"/>
                <a:gd name="T70" fmla="*/ 622 w 907"/>
                <a:gd name="T71" fmla="*/ 22 h 786"/>
                <a:gd name="T72" fmla="*/ 598 w 907"/>
                <a:gd name="T73" fmla="*/ 5 h 786"/>
                <a:gd name="T74" fmla="*/ 332 w 907"/>
                <a:gd name="T75" fmla="*/ 0 h 786"/>
                <a:gd name="T76" fmla="*/ 304 w 907"/>
                <a:gd name="T77" fmla="*/ 7 h 786"/>
                <a:gd name="T78" fmla="*/ 283 w 907"/>
                <a:gd name="T79" fmla="*/ 27 h 786"/>
                <a:gd name="T80" fmla="*/ 272 w 907"/>
                <a:gd name="T81" fmla="*/ 54 h 786"/>
                <a:gd name="T82" fmla="*/ 255 w 907"/>
                <a:gd name="T83" fmla="*/ 296 h 786"/>
                <a:gd name="T84" fmla="*/ 242 w 907"/>
                <a:gd name="T85" fmla="*/ 333 h 786"/>
                <a:gd name="T86" fmla="*/ 73 w 907"/>
                <a:gd name="T87" fmla="*/ 366 h 786"/>
                <a:gd name="T88" fmla="*/ 48 w 907"/>
                <a:gd name="T89" fmla="*/ 381 h 786"/>
                <a:gd name="T90" fmla="*/ 33 w 907"/>
                <a:gd name="T91" fmla="*/ 406 h 786"/>
                <a:gd name="T92" fmla="*/ 24 w 907"/>
                <a:gd name="T93" fmla="*/ 648 h 786"/>
                <a:gd name="T94" fmla="*/ 2 w 907"/>
                <a:gd name="T95" fmla="*/ 680 h 786"/>
                <a:gd name="T96" fmla="*/ 1 w 907"/>
                <a:gd name="T97" fmla="*/ 778 h 786"/>
                <a:gd name="T98" fmla="*/ 12 w 907"/>
                <a:gd name="T99" fmla="*/ 786 h 786"/>
                <a:gd name="T100" fmla="*/ 417 w 907"/>
                <a:gd name="T101" fmla="*/ 784 h 786"/>
                <a:gd name="T102" fmla="*/ 424 w 907"/>
                <a:gd name="T103" fmla="*/ 771 h 786"/>
                <a:gd name="T104" fmla="*/ 415 w 907"/>
                <a:gd name="T105" fmla="*/ 665 h 786"/>
                <a:gd name="T106" fmla="*/ 394 w 907"/>
                <a:gd name="T107" fmla="*/ 424 h 786"/>
                <a:gd name="T108" fmla="*/ 497 w 907"/>
                <a:gd name="T109" fmla="*/ 659 h 786"/>
                <a:gd name="T110" fmla="*/ 484 w 907"/>
                <a:gd name="T111" fmla="*/ 696 h 786"/>
                <a:gd name="T112" fmla="*/ 489 w 907"/>
                <a:gd name="T113" fmla="*/ 782 h 786"/>
                <a:gd name="T114" fmla="*/ 892 w 907"/>
                <a:gd name="T115" fmla="*/ 786 h 786"/>
                <a:gd name="T116" fmla="*/ 905 w 907"/>
                <a:gd name="T117" fmla="*/ 780 h 786"/>
                <a:gd name="T118" fmla="*/ 907 w 907"/>
                <a:gd name="T119" fmla="*/ 688 h 786"/>
                <a:gd name="T120" fmla="*/ 890 w 907"/>
                <a:gd name="T121" fmla="*/ 653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7" h="786">
                  <a:moveTo>
                    <a:pt x="877" y="756"/>
                  </a:moveTo>
                  <a:lnTo>
                    <a:pt x="515" y="756"/>
                  </a:lnTo>
                  <a:lnTo>
                    <a:pt x="515" y="696"/>
                  </a:lnTo>
                  <a:lnTo>
                    <a:pt x="515" y="690"/>
                  </a:lnTo>
                  <a:lnTo>
                    <a:pt x="517" y="684"/>
                  </a:lnTo>
                  <a:lnTo>
                    <a:pt x="520" y="679"/>
                  </a:lnTo>
                  <a:lnTo>
                    <a:pt x="523" y="675"/>
                  </a:lnTo>
                  <a:lnTo>
                    <a:pt x="528" y="670"/>
                  </a:lnTo>
                  <a:lnTo>
                    <a:pt x="533" y="668"/>
                  </a:lnTo>
                  <a:lnTo>
                    <a:pt x="538" y="666"/>
                  </a:lnTo>
                  <a:lnTo>
                    <a:pt x="545" y="665"/>
                  </a:lnTo>
                  <a:lnTo>
                    <a:pt x="847" y="665"/>
                  </a:lnTo>
                  <a:lnTo>
                    <a:pt x="854" y="666"/>
                  </a:lnTo>
                  <a:lnTo>
                    <a:pt x="859" y="668"/>
                  </a:lnTo>
                  <a:lnTo>
                    <a:pt x="864" y="670"/>
                  </a:lnTo>
                  <a:lnTo>
                    <a:pt x="869" y="675"/>
                  </a:lnTo>
                  <a:lnTo>
                    <a:pt x="872" y="679"/>
                  </a:lnTo>
                  <a:lnTo>
                    <a:pt x="875" y="684"/>
                  </a:lnTo>
                  <a:lnTo>
                    <a:pt x="877" y="690"/>
                  </a:lnTo>
                  <a:lnTo>
                    <a:pt x="877" y="696"/>
                  </a:lnTo>
                  <a:lnTo>
                    <a:pt x="877" y="756"/>
                  </a:lnTo>
                  <a:close/>
                  <a:moveTo>
                    <a:pt x="545" y="424"/>
                  </a:moveTo>
                  <a:lnTo>
                    <a:pt x="545" y="417"/>
                  </a:lnTo>
                  <a:lnTo>
                    <a:pt x="547" y="412"/>
                  </a:lnTo>
                  <a:lnTo>
                    <a:pt x="550" y="407"/>
                  </a:lnTo>
                  <a:lnTo>
                    <a:pt x="553" y="402"/>
                  </a:lnTo>
                  <a:lnTo>
                    <a:pt x="558" y="398"/>
                  </a:lnTo>
                  <a:lnTo>
                    <a:pt x="563" y="396"/>
                  </a:lnTo>
                  <a:lnTo>
                    <a:pt x="568" y="394"/>
                  </a:lnTo>
                  <a:lnTo>
                    <a:pt x="575" y="393"/>
                  </a:lnTo>
                  <a:lnTo>
                    <a:pt x="817" y="393"/>
                  </a:lnTo>
                  <a:lnTo>
                    <a:pt x="823" y="394"/>
                  </a:lnTo>
                  <a:lnTo>
                    <a:pt x="829" y="396"/>
                  </a:lnTo>
                  <a:lnTo>
                    <a:pt x="834" y="398"/>
                  </a:lnTo>
                  <a:lnTo>
                    <a:pt x="839" y="402"/>
                  </a:lnTo>
                  <a:lnTo>
                    <a:pt x="842" y="407"/>
                  </a:lnTo>
                  <a:lnTo>
                    <a:pt x="845" y="412"/>
                  </a:lnTo>
                  <a:lnTo>
                    <a:pt x="846" y="417"/>
                  </a:lnTo>
                  <a:lnTo>
                    <a:pt x="847" y="424"/>
                  </a:lnTo>
                  <a:lnTo>
                    <a:pt x="847" y="635"/>
                  </a:lnTo>
                  <a:lnTo>
                    <a:pt x="545" y="635"/>
                  </a:lnTo>
                  <a:lnTo>
                    <a:pt x="545" y="424"/>
                  </a:lnTo>
                  <a:close/>
                  <a:moveTo>
                    <a:pt x="385" y="393"/>
                  </a:moveTo>
                  <a:lnTo>
                    <a:pt x="381" y="386"/>
                  </a:lnTo>
                  <a:lnTo>
                    <a:pt x="375" y="381"/>
                  </a:lnTo>
                  <a:lnTo>
                    <a:pt x="370" y="376"/>
                  </a:lnTo>
                  <a:lnTo>
                    <a:pt x="364" y="371"/>
                  </a:lnTo>
                  <a:lnTo>
                    <a:pt x="356" y="368"/>
                  </a:lnTo>
                  <a:lnTo>
                    <a:pt x="349" y="365"/>
                  </a:lnTo>
                  <a:lnTo>
                    <a:pt x="341" y="364"/>
                  </a:lnTo>
                  <a:lnTo>
                    <a:pt x="332" y="363"/>
                  </a:lnTo>
                  <a:lnTo>
                    <a:pt x="272" y="363"/>
                  </a:lnTo>
                  <a:lnTo>
                    <a:pt x="272" y="333"/>
                  </a:lnTo>
                  <a:lnTo>
                    <a:pt x="273" y="326"/>
                  </a:lnTo>
                  <a:lnTo>
                    <a:pt x="275" y="321"/>
                  </a:lnTo>
                  <a:lnTo>
                    <a:pt x="278" y="316"/>
                  </a:lnTo>
                  <a:lnTo>
                    <a:pt x="281" y="311"/>
                  </a:lnTo>
                  <a:lnTo>
                    <a:pt x="285" y="308"/>
                  </a:lnTo>
                  <a:lnTo>
                    <a:pt x="291" y="305"/>
                  </a:lnTo>
                  <a:lnTo>
                    <a:pt x="296" y="303"/>
                  </a:lnTo>
                  <a:lnTo>
                    <a:pt x="302" y="303"/>
                  </a:lnTo>
                  <a:lnTo>
                    <a:pt x="605" y="303"/>
                  </a:lnTo>
                  <a:lnTo>
                    <a:pt x="611" y="303"/>
                  </a:lnTo>
                  <a:lnTo>
                    <a:pt x="617" y="305"/>
                  </a:lnTo>
                  <a:lnTo>
                    <a:pt x="622" y="308"/>
                  </a:lnTo>
                  <a:lnTo>
                    <a:pt x="626" y="311"/>
                  </a:lnTo>
                  <a:lnTo>
                    <a:pt x="631" y="316"/>
                  </a:lnTo>
                  <a:lnTo>
                    <a:pt x="633" y="321"/>
                  </a:lnTo>
                  <a:lnTo>
                    <a:pt x="635" y="326"/>
                  </a:lnTo>
                  <a:lnTo>
                    <a:pt x="636" y="333"/>
                  </a:lnTo>
                  <a:lnTo>
                    <a:pt x="636" y="363"/>
                  </a:lnTo>
                  <a:lnTo>
                    <a:pt x="575" y="363"/>
                  </a:lnTo>
                  <a:lnTo>
                    <a:pt x="566" y="364"/>
                  </a:lnTo>
                  <a:lnTo>
                    <a:pt x="559" y="365"/>
                  </a:lnTo>
                  <a:lnTo>
                    <a:pt x="551" y="368"/>
                  </a:lnTo>
                  <a:lnTo>
                    <a:pt x="545" y="371"/>
                  </a:lnTo>
                  <a:lnTo>
                    <a:pt x="538" y="376"/>
                  </a:lnTo>
                  <a:lnTo>
                    <a:pt x="532" y="381"/>
                  </a:lnTo>
                  <a:lnTo>
                    <a:pt x="528" y="386"/>
                  </a:lnTo>
                  <a:lnTo>
                    <a:pt x="523" y="393"/>
                  </a:lnTo>
                  <a:lnTo>
                    <a:pt x="385" y="393"/>
                  </a:lnTo>
                  <a:close/>
                  <a:moveTo>
                    <a:pt x="60" y="635"/>
                  </a:moveTo>
                  <a:lnTo>
                    <a:pt x="60" y="424"/>
                  </a:lnTo>
                  <a:lnTo>
                    <a:pt x="61" y="417"/>
                  </a:lnTo>
                  <a:lnTo>
                    <a:pt x="63" y="412"/>
                  </a:lnTo>
                  <a:lnTo>
                    <a:pt x="65" y="407"/>
                  </a:lnTo>
                  <a:lnTo>
                    <a:pt x="70" y="402"/>
                  </a:lnTo>
                  <a:lnTo>
                    <a:pt x="74" y="398"/>
                  </a:lnTo>
                  <a:lnTo>
                    <a:pt x="79" y="396"/>
                  </a:lnTo>
                  <a:lnTo>
                    <a:pt x="85" y="394"/>
                  </a:lnTo>
                  <a:lnTo>
                    <a:pt x="91" y="393"/>
                  </a:lnTo>
                  <a:lnTo>
                    <a:pt x="332" y="393"/>
                  </a:lnTo>
                  <a:lnTo>
                    <a:pt x="339" y="394"/>
                  </a:lnTo>
                  <a:lnTo>
                    <a:pt x="344" y="396"/>
                  </a:lnTo>
                  <a:lnTo>
                    <a:pt x="350" y="398"/>
                  </a:lnTo>
                  <a:lnTo>
                    <a:pt x="354" y="402"/>
                  </a:lnTo>
                  <a:lnTo>
                    <a:pt x="358" y="407"/>
                  </a:lnTo>
                  <a:lnTo>
                    <a:pt x="360" y="412"/>
                  </a:lnTo>
                  <a:lnTo>
                    <a:pt x="363" y="417"/>
                  </a:lnTo>
                  <a:lnTo>
                    <a:pt x="364" y="424"/>
                  </a:lnTo>
                  <a:lnTo>
                    <a:pt x="364" y="635"/>
                  </a:lnTo>
                  <a:lnTo>
                    <a:pt x="60" y="635"/>
                  </a:lnTo>
                  <a:close/>
                  <a:moveTo>
                    <a:pt x="394" y="756"/>
                  </a:moveTo>
                  <a:lnTo>
                    <a:pt x="30" y="756"/>
                  </a:lnTo>
                  <a:lnTo>
                    <a:pt x="30" y="696"/>
                  </a:lnTo>
                  <a:lnTo>
                    <a:pt x="31" y="690"/>
                  </a:lnTo>
                  <a:lnTo>
                    <a:pt x="32" y="684"/>
                  </a:lnTo>
                  <a:lnTo>
                    <a:pt x="35" y="679"/>
                  </a:lnTo>
                  <a:lnTo>
                    <a:pt x="40" y="675"/>
                  </a:lnTo>
                  <a:lnTo>
                    <a:pt x="44" y="670"/>
                  </a:lnTo>
                  <a:lnTo>
                    <a:pt x="48" y="668"/>
                  </a:lnTo>
                  <a:lnTo>
                    <a:pt x="55" y="666"/>
                  </a:lnTo>
                  <a:lnTo>
                    <a:pt x="60" y="665"/>
                  </a:lnTo>
                  <a:lnTo>
                    <a:pt x="364" y="665"/>
                  </a:lnTo>
                  <a:lnTo>
                    <a:pt x="369" y="666"/>
                  </a:lnTo>
                  <a:lnTo>
                    <a:pt x="375" y="668"/>
                  </a:lnTo>
                  <a:lnTo>
                    <a:pt x="380" y="670"/>
                  </a:lnTo>
                  <a:lnTo>
                    <a:pt x="385" y="675"/>
                  </a:lnTo>
                  <a:lnTo>
                    <a:pt x="388" y="679"/>
                  </a:lnTo>
                  <a:lnTo>
                    <a:pt x="391" y="684"/>
                  </a:lnTo>
                  <a:lnTo>
                    <a:pt x="393" y="690"/>
                  </a:lnTo>
                  <a:lnTo>
                    <a:pt x="394" y="696"/>
                  </a:lnTo>
                  <a:lnTo>
                    <a:pt x="394" y="756"/>
                  </a:lnTo>
                  <a:close/>
                  <a:moveTo>
                    <a:pt x="302" y="60"/>
                  </a:moveTo>
                  <a:lnTo>
                    <a:pt x="304" y="54"/>
                  </a:lnTo>
                  <a:lnTo>
                    <a:pt x="305" y="49"/>
                  </a:lnTo>
                  <a:lnTo>
                    <a:pt x="308" y="43"/>
                  </a:lnTo>
                  <a:lnTo>
                    <a:pt x="311" y="39"/>
                  </a:lnTo>
                  <a:lnTo>
                    <a:pt x="316" y="36"/>
                  </a:lnTo>
                  <a:lnTo>
                    <a:pt x="321" y="33"/>
                  </a:lnTo>
                  <a:lnTo>
                    <a:pt x="327" y="30"/>
                  </a:lnTo>
                  <a:lnTo>
                    <a:pt x="332" y="30"/>
                  </a:lnTo>
                  <a:lnTo>
                    <a:pt x="575" y="30"/>
                  </a:lnTo>
                  <a:lnTo>
                    <a:pt x="581" y="30"/>
                  </a:lnTo>
                  <a:lnTo>
                    <a:pt x="587" y="33"/>
                  </a:lnTo>
                  <a:lnTo>
                    <a:pt x="592" y="36"/>
                  </a:lnTo>
                  <a:lnTo>
                    <a:pt x="596" y="39"/>
                  </a:lnTo>
                  <a:lnTo>
                    <a:pt x="600" y="43"/>
                  </a:lnTo>
                  <a:lnTo>
                    <a:pt x="603" y="49"/>
                  </a:lnTo>
                  <a:lnTo>
                    <a:pt x="605" y="54"/>
                  </a:lnTo>
                  <a:lnTo>
                    <a:pt x="605" y="60"/>
                  </a:lnTo>
                  <a:lnTo>
                    <a:pt x="605" y="273"/>
                  </a:lnTo>
                  <a:lnTo>
                    <a:pt x="302" y="273"/>
                  </a:lnTo>
                  <a:lnTo>
                    <a:pt x="302" y="60"/>
                  </a:lnTo>
                  <a:close/>
                  <a:moveTo>
                    <a:pt x="877" y="644"/>
                  </a:moveTo>
                  <a:lnTo>
                    <a:pt x="877" y="424"/>
                  </a:lnTo>
                  <a:lnTo>
                    <a:pt x="877" y="417"/>
                  </a:lnTo>
                  <a:lnTo>
                    <a:pt x="876" y="411"/>
                  </a:lnTo>
                  <a:lnTo>
                    <a:pt x="875" y="406"/>
                  </a:lnTo>
                  <a:lnTo>
                    <a:pt x="873" y="400"/>
                  </a:lnTo>
                  <a:lnTo>
                    <a:pt x="870" y="395"/>
                  </a:lnTo>
                  <a:lnTo>
                    <a:pt x="868" y="389"/>
                  </a:lnTo>
                  <a:lnTo>
                    <a:pt x="863" y="385"/>
                  </a:lnTo>
                  <a:lnTo>
                    <a:pt x="860" y="381"/>
                  </a:lnTo>
                  <a:lnTo>
                    <a:pt x="856" y="377"/>
                  </a:lnTo>
                  <a:lnTo>
                    <a:pt x="850" y="373"/>
                  </a:lnTo>
                  <a:lnTo>
                    <a:pt x="846" y="370"/>
                  </a:lnTo>
                  <a:lnTo>
                    <a:pt x="841" y="368"/>
                  </a:lnTo>
                  <a:lnTo>
                    <a:pt x="835" y="366"/>
                  </a:lnTo>
                  <a:lnTo>
                    <a:pt x="829" y="364"/>
                  </a:lnTo>
                  <a:lnTo>
                    <a:pt x="824" y="364"/>
                  </a:lnTo>
                  <a:lnTo>
                    <a:pt x="817" y="363"/>
                  </a:lnTo>
                  <a:lnTo>
                    <a:pt x="666" y="363"/>
                  </a:lnTo>
                  <a:lnTo>
                    <a:pt x="666" y="333"/>
                  </a:lnTo>
                  <a:lnTo>
                    <a:pt x="665" y="324"/>
                  </a:lnTo>
                  <a:lnTo>
                    <a:pt x="664" y="317"/>
                  </a:lnTo>
                  <a:lnTo>
                    <a:pt x="661" y="309"/>
                  </a:lnTo>
                  <a:lnTo>
                    <a:pt x="657" y="303"/>
                  </a:lnTo>
                  <a:lnTo>
                    <a:pt x="653" y="296"/>
                  </a:lnTo>
                  <a:lnTo>
                    <a:pt x="648" y="290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60"/>
                  </a:lnTo>
                  <a:lnTo>
                    <a:pt x="635" y="54"/>
                  </a:lnTo>
                  <a:lnTo>
                    <a:pt x="634" y="49"/>
                  </a:lnTo>
                  <a:lnTo>
                    <a:pt x="633" y="42"/>
                  </a:lnTo>
                  <a:lnTo>
                    <a:pt x="631" y="37"/>
                  </a:lnTo>
                  <a:lnTo>
                    <a:pt x="628" y="31"/>
                  </a:lnTo>
                  <a:lnTo>
                    <a:pt x="625" y="27"/>
                  </a:lnTo>
                  <a:lnTo>
                    <a:pt x="622" y="22"/>
                  </a:lnTo>
                  <a:lnTo>
                    <a:pt x="618" y="18"/>
                  </a:lnTo>
                  <a:lnTo>
                    <a:pt x="613" y="14"/>
                  </a:lnTo>
                  <a:lnTo>
                    <a:pt x="609" y="10"/>
                  </a:lnTo>
                  <a:lnTo>
                    <a:pt x="604" y="7"/>
                  </a:lnTo>
                  <a:lnTo>
                    <a:pt x="598" y="5"/>
                  </a:lnTo>
                  <a:lnTo>
                    <a:pt x="593" y="3"/>
                  </a:lnTo>
                  <a:lnTo>
                    <a:pt x="587" y="1"/>
                  </a:lnTo>
                  <a:lnTo>
                    <a:pt x="581" y="0"/>
                  </a:lnTo>
                  <a:lnTo>
                    <a:pt x="575" y="0"/>
                  </a:lnTo>
                  <a:lnTo>
                    <a:pt x="332" y="0"/>
                  </a:lnTo>
                  <a:lnTo>
                    <a:pt x="327" y="0"/>
                  </a:lnTo>
                  <a:lnTo>
                    <a:pt x="321" y="1"/>
                  </a:lnTo>
                  <a:lnTo>
                    <a:pt x="315" y="3"/>
                  </a:lnTo>
                  <a:lnTo>
                    <a:pt x="309" y="5"/>
                  </a:lnTo>
                  <a:lnTo>
                    <a:pt x="304" y="7"/>
                  </a:lnTo>
                  <a:lnTo>
                    <a:pt x="299" y="10"/>
                  </a:lnTo>
                  <a:lnTo>
                    <a:pt x="294" y="14"/>
                  </a:lnTo>
                  <a:lnTo>
                    <a:pt x="290" y="18"/>
                  </a:lnTo>
                  <a:lnTo>
                    <a:pt x="286" y="22"/>
                  </a:lnTo>
                  <a:lnTo>
                    <a:pt x="283" y="27"/>
                  </a:lnTo>
                  <a:lnTo>
                    <a:pt x="280" y="31"/>
                  </a:lnTo>
                  <a:lnTo>
                    <a:pt x="277" y="37"/>
                  </a:lnTo>
                  <a:lnTo>
                    <a:pt x="275" y="42"/>
                  </a:lnTo>
                  <a:lnTo>
                    <a:pt x="273" y="49"/>
                  </a:lnTo>
                  <a:lnTo>
                    <a:pt x="272" y="54"/>
                  </a:lnTo>
                  <a:lnTo>
                    <a:pt x="272" y="60"/>
                  </a:lnTo>
                  <a:lnTo>
                    <a:pt x="272" y="280"/>
                  </a:lnTo>
                  <a:lnTo>
                    <a:pt x="266" y="284"/>
                  </a:lnTo>
                  <a:lnTo>
                    <a:pt x="260" y="290"/>
                  </a:lnTo>
                  <a:lnTo>
                    <a:pt x="255" y="296"/>
                  </a:lnTo>
                  <a:lnTo>
                    <a:pt x="251" y="303"/>
                  </a:lnTo>
                  <a:lnTo>
                    <a:pt x="247" y="309"/>
                  </a:lnTo>
                  <a:lnTo>
                    <a:pt x="245" y="317"/>
                  </a:lnTo>
                  <a:lnTo>
                    <a:pt x="242" y="324"/>
                  </a:lnTo>
                  <a:lnTo>
                    <a:pt x="242" y="333"/>
                  </a:lnTo>
                  <a:lnTo>
                    <a:pt x="242" y="363"/>
                  </a:lnTo>
                  <a:lnTo>
                    <a:pt x="91" y="363"/>
                  </a:lnTo>
                  <a:lnTo>
                    <a:pt x="85" y="364"/>
                  </a:lnTo>
                  <a:lnTo>
                    <a:pt x="78" y="364"/>
                  </a:lnTo>
                  <a:lnTo>
                    <a:pt x="73" y="366"/>
                  </a:lnTo>
                  <a:lnTo>
                    <a:pt x="68" y="368"/>
                  </a:lnTo>
                  <a:lnTo>
                    <a:pt x="62" y="370"/>
                  </a:lnTo>
                  <a:lnTo>
                    <a:pt x="57" y="373"/>
                  </a:lnTo>
                  <a:lnTo>
                    <a:pt x="53" y="377"/>
                  </a:lnTo>
                  <a:lnTo>
                    <a:pt x="48" y="381"/>
                  </a:lnTo>
                  <a:lnTo>
                    <a:pt x="44" y="385"/>
                  </a:lnTo>
                  <a:lnTo>
                    <a:pt x="41" y="389"/>
                  </a:lnTo>
                  <a:lnTo>
                    <a:pt x="38" y="395"/>
                  </a:lnTo>
                  <a:lnTo>
                    <a:pt x="35" y="400"/>
                  </a:lnTo>
                  <a:lnTo>
                    <a:pt x="33" y="406"/>
                  </a:lnTo>
                  <a:lnTo>
                    <a:pt x="31" y="411"/>
                  </a:lnTo>
                  <a:lnTo>
                    <a:pt x="31" y="417"/>
                  </a:lnTo>
                  <a:lnTo>
                    <a:pt x="30" y="424"/>
                  </a:lnTo>
                  <a:lnTo>
                    <a:pt x="30" y="644"/>
                  </a:lnTo>
                  <a:lnTo>
                    <a:pt x="24" y="648"/>
                  </a:lnTo>
                  <a:lnTo>
                    <a:pt x="18" y="653"/>
                  </a:lnTo>
                  <a:lnTo>
                    <a:pt x="13" y="659"/>
                  </a:lnTo>
                  <a:lnTo>
                    <a:pt x="9" y="665"/>
                  </a:lnTo>
                  <a:lnTo>
                    <a:pt x="4" y="672"/>
                  </a:lnTo>
                  <a:lnTo>
                    <a:pt x="2" y="680"/>
                  </a:lnTo>
                  <a:lnTo>
                    <a:pt x="1" y="688"/>
                  </a:lnTo>
                  <a:lnTo>
                    <a:pt x="0" y="696"/>
                  </a:lnTo>
                  <a:lnTo>
                    <a:pt x="0" y="771"/>
                  </a:lnTo>
                  <a:lnTo>
                    <a:pt x="0" y="774"/>
                  </a:lnTo>
                  <a:lnTo>
                    <a:pt x="1" y="778"/>
                  </a:lnTo>
                  <a:lnTo>
                    <a:pt x="2" y="780"/>
                  </a:lnTo>
                  <a:lnTo>
                    <a:pt x="4" y="782"/>
                  </a:lnTo>
                  <a:lnTo>
                    <a:pt x="6" y="784"/>
                  </a:lnTo>
                  <a:lnTo>
                    <a:pt x="10" y="785"/>
                  </a:lnTo>
                  <a:lnTo>
                    <a:pt x="12" y="786"/>
                  </a:lnTo>
                  <a:lnTo>
                    <a:pt x="15" y="786"/>
                  </a:lnTo>
                  <a:lnTo>
                    <a:pt x="409" y="786"/>
                  </a:lnTo>
                  <a:lnTo>
                    <a:pt x="412" y="786"/>
                  </a:lnTo>
                  <a:lnTo>
                    <a:pt x="414" y="785"/>
                  </a:lnTo>
                  <a:lnTo>
                    <a:pt x="417" y="784"/>
                  </a:lnTo>
                  <a:lnTo>
                    <a:pt x="419" y="782"/>
                  </a:lnTo>
                  <a:lnTo>
                    <a:pt x="421" y="780"/>
                  </a:lnTo>
                  <a:lnTo>
                    <a:pt x="423" y="778"/>
                  </a:lnTo>
                  <a:lnTo>
                    <a:pt x="424" y="774"/>
                  </a:lnTo>
                  <a:lnTo>
                    <a:pt x="424" y="771"/>
                  </a:lnTo>
                  <a:lnTo>
                    <a:pt x="424" y="696"/>
                  </a:lnTo>
                  <a:lnTo>
                    <a:pt x="423" y="688"/>
                  </a:lnTo>
                  <a:lnTo>
                    <a:pt x="421" y="680"/>
                  </a:lnTo>
                  <a:lnTo>
                    <a:pt x="419" y="672"/>
                  </a:lnTo>
                  <a:lnTo>
                    <a:pt x="415" y="665"/>
                  </a:lnTo>
                  <a:lnTo>
                    <a:pt x="411" y="659"/>
                  </a:lnTo>
                  <a:lnTo>
                    <a:pt x="405" y="653"/>
                  </a:lnTo>
                  <a:lnTo>
                    <a:pt x="400" y="648"/>
                  </a:lnTo>
                  <a:lnTo>
                    <a:pt x="394" y="644"/>
                  </a:lnTo>
                  <a:lnTo>
                    <a:pt x="394" y="424"/>
                  </a:lnTo>
                  <a:lnTo>
                    <a:pt x="515" y="424"/>
                  </a:lnTo>
                  <a:lnTo>
                    <a:pt x="515" y="644"/>
                  </a:lnTo>
                  <a:lnTo>
                    <a:pt x="508" y="648"/>
                  </a:lnTo>
                  <a:lnTo>
                    <a:pt x="502" y="653"/>
                  </a:lnTo>
                  <a:lnTo>
                    <a:pt x="497" y="659"/>
                  </a:lnTo>
                  <a:lnTo>
                    <a:pt x="492" y="665"/>
                  </a:lnTo>
                  <a:lnTo>
                    <a:pt x="489" y="672"/>
                  </a:lnTo>
                  <a:lnTo>
                    <a:pt x="486" y="680"/>
                  </a:lnTo>
                  <a:lnTo>
                    <a:pt x="485" y="688"/>
                  </a:lnTo>
                  <a:lnTo>
                    <a:pt x="484" y="696"/>
                  </a:lnTo>
                  <a:lnTo>
                    <a:pt x="484" y="771"/>
                  </a:lnTo>
                  <a:lnTo>
                    <a:pt x="485" y="774"/>
                  </a:lnTo>
                  <a:lnTo>
                    <a:pt x="486" y="778"/>
                  </a:lnTo>
                  <a:lnTo>
                    <a:pt x="487" y="780"/>
                  </a:lnTo>
                  <a:lnTo>
                    <a:pt x="489" y="782"/>
                  </a:lnTo>
                  <a:lnTo>
                    <a:pt x="491" y="784"/>
                  </a:lnTo>
                  <a:lnTo>
                    <a:pt x="493" y="785"/>
                  </a:lnTo>
                  <a:lnTo>
                    <a:pt x="497" y="786"/>
                  </a:lnTo>
                  <a:lnTo>
                    <a:pt x="500" y="786"/>
                  </a:lnTo>
                  <a:lnTo>
                    <a:pt x="892" y="786"/>
                  </a:lnTo>
                  <a:lnTo>
                    <a:pt x="896" y="786"/>
                  </a:lnTo>
                  <a:lnTo>
                    <a:pt x="899" y="785"/>
                  </a:lnTo>
                  <a:lnTo>
                    <a:pt x="901" y="784"/>
                  </a:lnTo>
                  <a:lnTo>
                    <a:pt x="903" y="782"/>
                  </a:lnTo>
                  <a:lnTo>
                    <a:pt x="905" y="780"/>
                  </a:lnTo>
                  <a:lnTo>
                    <a:pt x="906" y="778"/>
                  </a:lnTo>
                  <a:lnTo>
                    <a:pt x="907" y="774"/>
                  </a:lnTo>
                  <a:lnTo>
                    <a:pt x="907" y="771"/>
                  </a:lnTo>
                  <a:lnTo>
                    <a:pt x="907" y="696"/>
                  </a:lnTo>
                  <a:lnTo>
                    <a:pt x="907" y="688"/>
                  </a:lnTo>
                  <a:lnTo>
                    <a:pt x="905" y="680"/>
                  </a:lnTo>
                  <a:lnTo>
                    <a:pt x="903" y="672"/>
                  </a:lnTo>
                  <a:lnTo>
                    <a:pt x="900" y="665"/>
                  </a:lnTo>
                  <a:lnTo>
                    <a:pt x="896" y="659"/>
                  </a:lnTo>
                  <a:lnTo>
                    <a:pt x="890" y="653"/>
                  </a:lnTo>
                  <a:lnTo>
                    <a:pt x="884" y="648"/>
                  </a:lnTo>
                  <a:lnTo>
                    <a:pt x="877" y="644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20C170E1-AFF6-4678-A1FA-98FC5EE66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363" y="957263"/>
              <a:ext cx="76200" cy="57150"/>
            </a:xfrm>
            <a:custGeom>
              <a:avLst/>
              <a:gdLst>
                <a:gd name="T0" fmla="*/ 212 w 242"/>
                <a:gd name="T1" fmla="*/ 151 h 181"/>
                <a:gd name="T2" fmla="*/ 30 w 242"/>
                <a:gd name="T3" fmla="*/ 151 h 181"/>
                <a:gd name="T4" fmla="*/ 30 w 242"/>
                <a:gd name="T5" fmla="*/ 30 h 181"/>
                <a:gd name="T6" fmla="*/ 212 w 242"/>
                <a:gd name="T7" fmla="*/ 30 h 181"/>
                <a:gd name="T8" fmla="*/ 212 w 242"/>
                <a:gd name="T9" fmla="*/ 151 h 181"/>
                <a:gd name="T10" fmla="*/ 227 w 242"/>
                <a:gd name="T11" fmla="*/ 0 h 181"/>
                <a:gd name="T12" fmla="*/ 15 w 242"/>
                <a:gd name="T13" fmla="*/ 0 h 181"/>
                <a:gd name="T14" fmla="*/ 12 w 242"/>
                <a:gd name="T15" fmla="*/ 0 h 181"/>
                <a:gd name="T16" fmla="*/ 10 w 242"/>
                <a:gd name="T17" fmla="*/ 1 h 181"/>
                <a:gd name="T18" fmla="*/ 6 w 242"/>
                <a:gd name="T19" fmla="*/ 2 h 181"/>
                <a:gd name="T20" fmla="*/ 4 w 242"/>
                <a:gd name="T21" fmla="*/ 4 h 181"/>
                <a:gd name="T22" fmla="*/ 3 w 242"/>
                <a:gd name="T23" fmla="*/ 6 h 181"/>
                <a:gd name="T24" fmla="*/ 1 w 242"/>
                <a:gd name="T25" fmla="*/ 8 h 181"/>
                <a:gd name="T26" fmla="*/ 0 w 242"/>
                <a:gd name="T27" fmla="*/ 12 h 181"/>
                <a:gd name="T28" fmla="*/ 0 w 242"/>
                <a:gd name="T29" fmla="*/ 15 h 181"/>
                <a:gd name="T30" fmla="*/ 0 w 242"/>
                <a:gd name="T31" fmla="*/ 166 h 181"/>
                <a:gd name="T32" fmla="*/ 0 w 242"/>
                <a:gd name="T33" fmla="*/ 169 h 181"/>
                <a:gd name="T34" fmla="*/ 1 w 242"/>
                <a:gd name="T35" fmla="*/ 171 h 181"/>
                <a:gd name="T36" fmla="*/ 3 w 242"/>
                <a:gd name="T37" fmla="*/ 175 h 181"/>
                <a:gd name="T38" fmla="*/ 4 w 242"/>
                <a:gd name="T39" fmla="*/ 177 h 181"/>
                <a:gd name="T40" fmla="*/ 6 w 242"/>
                <a:gd name="T41" fmla="*/ 179 h 181"/>
                <a:gd name="T42" fmla="*/ 10 w 242"/>
                <a:gd name="T43" fmla="*/ 180 h 181"/>
                <a:gd name="T44" fmla="*/ 12 w 242"/>
                <a:gd name="T45" fmla="*/ 181 h 181"/>
                <a:gd name="T46" fmla="*/ 15 w 242"/>
                <a:gd name="T47" fmla="*/ 181 h 181"/>
                <a:gd name="T48" fmla="*/ 227 w 242"/>
                <a:gd name="T49" fmla="*/ 181 h 181"/>
                <a:gd name="T50" fmla="*/ 230 w 242"/>
                <a:gd name="T51" fmla="*/ 181 h 181"/>
                <a:gd name="T52" fmla="*/ 233 w 242"/>
                <a:gd name="T53" fmla="*/ 180 h 181"/>
                <a:gd name="T54" fmla="*/ 236 w 242"/>
                <a:gd name="T55" fmla="*/ 178 h 181"/>
                <a:gd name="T56" fmla="*/ 238 w 242"/>
                <a:gd name="T57" fmla="*/ 177 h 181"/>
                <a:gd name="T58" fmla="*/ 239 w 242"/>
                <a:gd name="T59" fmla="*/ 175 h 181"/>
                <a:gd name="T60" fmla="*/ 241 w 242"/>
                <a:gd name="T61" fmla="*/ 171 h 181"/>
                <a:gd name="T62" fmla="*/ 242 w 242"/>
                <a:gd name="T63" fmla="*/ 169 h 181"/>
                <a:gd name="T64" fmla="*/ 242 w 242"/>
                <a:gd name="T65" fmla="*/ 166 h 181"/>
                <a:gd name="T66" fmla="*/ 242 w 242"/>
                <a:gd name="T67" fmla="*/ 15 h 181"/>
                <a:gd name="T68" fmla="*/ 242 w 242"/>
                <a:gd name="T69" fmla="*/ 12 h 181"/>
                <a:gd name="T70" fmla="*/ 241 w 242"/>
                <a:gd name="T71" fmla="*/ 8 h 181"/>
                <a:gd name="T72" fmla="*/ 239 w 242"/>
                <a:gd name="T73" fmla="*/ 6 h 181"/>
                <a:gd name="T74" fmla="*/ 238 w 242"/>
                <a:gd name="T75" fmla="*/ 4 h 181"/>
                <a:gd name="T76" fmla="*/ 236 w 242"/>
                <a:gd name="T77" fmla="*/ 2 h 181"/>
                <a:gd name="T78" fmla="*/ 233 w 242"/>
                <a:gd name="T79" fmla="*/ 1 h 181"/>
                <a:gd name="T80" fmla="*/ 230 w 242"/>
                <a:gd name="T81" fmla="*/ 0 h 181"/>
                <a:gd name="T82" fmla="*/ 227 w 242"/>
                <a:gd name="T8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2" h="181">
                  <a:moveTo>
                    <a:pt x="212" y="151"/>
                  </a:moveTo>
                  <a:lnTo>
                    <a:pt x="30" y="151"/>
                  </a:lnTo>
                  <a:lnTo>
                    <a:pt x="30" y="30"/>
                  </a:lnTo>
                  <a:lnTo>
                    <a:pt x="212" y="30"/>
                  </a:lnTo>
                  <a:lnTo>
                    <a:pt x="212" y="151"/>
                  </a:lnTo>
                  <a:close/>
                  <a:moveTo>
                    <a:pt x="227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1"/>
                  </a:lnTo>
                  <a:lnTo>
                    <a:pt x="3" y="175"/>
                  </a:lnTo>
                  <a:lnTo>
                    <a:pt x="4" y="177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227" y="181"/>
                  </a:lnTo>
                  <a:lnTo>
                    <a:pt x="230" y="181"/>
                  </a:lnTo>
                  <a:lnTo>
                    <a:pt x="233" y="180"/>
                  </a:lnTo>
                  <a:lnTo>
                    <a:pt x="236" y="178"/>
                  </a:lnTo>
                  <a:lnTo>
                    <a:pt x="238" y="177"/>
                  </a:lnTo>
                  <a:lnTo>
                    <a:pt x="239" y="175"/>
                  </a:lnTo>
                  <a:lnTo>
                    <a:pt x="241" y="171"/>
                  </a:lnTo>
                  <a:lnTo>
                    <a:pt x="242" y="169"/>
                  </a:lnTo>
                  <a:lnTo>
                    <a:pt x="242" y="166"/>
                  </a:lnTo>
                  <a:lnTo>
                    <a:pt x="242" y="15"/>
                  </a:lnTo>
                  <a:lnTo>
                    <a:pt x="242" y="12"/>
                  </a:lnTo>
                  <a:lnTo>
                    <a:pt x="241" y="8"/>
                  </a:lnTo>
                  <a:lnTo>
                    <a:pt x="239" y="6"/>
                  </a:lnTo>
                  <a:lnTo>
                    <a:pt x="238" y="4"/>
                  </a:lnTo>
                  <a:lnTo>
                    <a:pt x="236" y="2"/>
                  </a:lnTo>
                  <a:lnTo>
                    <a:pt x="233" y="1"/>
                  </a:lnTo>
                  <a:lnTo>
                    <a:pt x="230" y="0"/>
                  </a:lnTo>
                  <a:lnTo>
                    <a:pt x="227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D3D7A0A-C0A5-4CCF-B563-085733C3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205E-34E0-4D4E-B6CF-D546C54444F4}" type="slidenum">
              <a:rPr lang="en-US" smtClean="0"/>
              <a:t>6</a:t>
            </a:fld>
            <a:endParaRPr lang="en-US"/>
          </a:p>
        </p:txBody>
      </p:sp>
      <p:sp>
        <p:nvSpPr>
          <p:cNvPr id="83" name="TextBox 92">
            <a:extLst>
              <a:ext uri="{FF2B5EF4-FFF2-40B4-BE49-F238E27FC236}">
                <a16:creationId xmlns:a16="http://schemas.microsoft.com/office/drawing/2014/main" id="{55A87EE7-3CC7-4B81-9F80-8C7A4BD9000B}"/>
              </a:ext>
            </a:extLst>
          </p:cNvPr>
          <p:cNvSpPr txBox="1"/>
          <p:nvPr/>
        </p:nvSpPr>
        <p:spPr>
          <a:xfrm>
            <a:off x="5887660" y="2071428"/>
            <a:ext cx="2451511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以姓名搜尋資料庫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84" name="TextBox 111">
            <a:extLst>
              <a:ext uri="{FF2B5EF4-FFF2-40B4-BE49-F238E27FC236}">
                <a16:creationId xmlns:a16="http://schemas.microsoft.com/office/drawing/2014/main" id="{70AE3674-9F29-48D2-AA2A-13C47A3EA606}"/>
              </a:ext>
            </a:extLst>
          </p:cNvPr>
          <p:cNvSpPr txBox="1"/>
          <p:nvPr/>
        </p:nvSpPr>
        <p:spPr>
          <a:xfrm>
            <a:off x="5159026" y="2036593"/>
            <a:ext cx="595888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01</a:t>
            </a:r>
            <a:endParaRPr lang="id-ID" sz="2800" b="1" dirty="0">
              <a:solidFill>
                <a:schemeClr val="accent5">
                  <a:lumMod val="60000"/>
                  <a:lumOff val="40000"/>
                </a:schemeClr>
              </a:solidFill>
              <a:latin typeface="+mj-lt"/>
            </a:endParaRPr>
          </a:p>
        </p:txBody>
      </p:sp>
      <p:cxnSp>
        <p:nvCxnSpPr>
          <p:cNvPr id="31" name="Straight Connector 106">
            <a:extLst>
              <a:ext uri="{FF2B5EF4-FFF2-40B4-BE49-F238E27FC236}">
                <a16:creationId xmlns:a16="http://schemas.microsoft.com/office/drawing/2014/main" id="{52E80C4E-4565-4697-8031-0DEFE7C40E92}"/>
              </a:ext>
            </a:extLst>
          </p:cNvPr>
          <p:cNvCxnSpPr>
            <a:cxnSpLocks/>
          </p:cNvCxnSpPr>
          <p:nvPr/>
        </p:nvCxnSpPr>
        <p:spPr>
          <a:xfrm>
            <a:off x="4481257" y="2541966"/>
            <a:ext cx="7415179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06">
            <a:extLst>
              <a:ext uri="{FF2B5EF4-FFF2-40B4-BE49-F238E27FC236}">
                <a16:creationId xmlns:a16="http://schemas.microsoft.com/office/drawing/2014/main" id="{FB6D5C1F-28A1-463D-81DC-DD3AD5F9B174}"/>
              </a:ext>
            </a:extLst>
          </p:cNvPr>
          <p:cNvCxnSpPr>
            <a:cxnSpLocks/>
          </p:cNvCxnSpPr>
          <p:nvPr/>
        </p:nvCxnSpPr>
        <p:spPr>
          <a:xfrm flipH="1">
            <a:off x="11567982" y="6643756"/>
            <a:ext cx="2084173" cy="0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DF9961-B222-49EC-AE71-CE922866FBD0}"/>
              </a:ext>
            </a:extLst>
          </p:cNvPr>
          <p:cNvSpPr txBox="1"/>
          <p:nvPr/>
        </p:nvSpPr>
        <p:spPr>
          <a:xfrm>
            <a:off x="834162" y="2310714"/>
            <a:ext cx="52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CE2125-E84A-4C04-A209-0DB4BF981BC1}"/>
              </a:ext>
            </a:extLst>
          </p:cNvPr>
          <p:cNvSpPr/>
          <p:nvPr/>
        </p:nvSpPr>
        <p:spPr>
          <a:xfrm>
            <a:off x="5693254" y="2758623"/>
            <a:ext cx="5384807" cy="2804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2000" dirty="0"/>
              <a:t>提供使用者利用姓名查詢相關資料</a:t>
            </a:r>
            <a:endParaRPr lang="en-US" altLang="zh-TW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2000" dirty="0"/>
              <a:t>簡略顯示查詢結果</a:t>
            </a:r>
            <a:r>
              <a:rPr lang="en-US" altLang="zh-TW" sz="2000" dirty="0"/>
              <a:t>(</a:t>
            </a:r>
            <a:r>
              <a:rPr lang="zh-TW" altLang="en-US" sz="2000" dirty="0"/>
              <a:t>新聞、判決各輸出一張</a:t>
            </a:r>
            <a:r>
              <a:rPr lang="en-US" altLang="zh-TW" sz="2000" dirty="0"/>
              <a:t>)</a:t>
            </a:r>
          </a:p>
          <a:p>
            <a:pPr algn="ctr">
              <a:lnSpc>
                <a:spcPct val="150000"/>
              </a:lnSpc>
            </a:pPr>
            <a:r>
              <a:rPr lang="zh-TW" altLang="en-US" dirty="0"/>
              <a:t>新聞</a:t>
            </a:r>
            <a:r>
              <a:rPr lang="en-US" altLang="zh-TW" dirty="0"/>
              <a:t>:</a:t>
            </a:r>
            <a:r>
              <a:rPr lang="zh-TW" altLang="en-US" dirty="0"/>
              <a:t> 提供可疑人物 </a:t>
            </a:r>
            <a:r>
              <a:rPr lang="en-US" altLang="zh-TW" dirty="0"/>
              <a:t>; </a:t>
            </a:r>
            <a:r>
              <a:rPr lang="zh-TW" altLang="en-US" dirty="0"/>
              <a:t>判決</a:t>
            </a:r>
            <a:r>
              <a:rPr lang="en-US" altLang="zh-TW" dirty="0"/>
              <a:t>: </a:t>
            </a:r>
            <a:r>
              <a:rPr lang="zh-TW" altLang="en-US" dirty="0"/>
              <a:t>提供確定犯罪人物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2000" dirty="0"/>
              <a:t>提供一鍵連接到</a:t>
            </a:r>
            <a:r>
              <a:rPr lang="en-US" altLang="zh-TW" sz="2000" dirty="0"/>
              <a:t>google</a:t>
            </a:r>
            <a:r>
              <a:rPr lang="zh-TW" altLang="en-US" sz="2000" dirty="0"/>
              <a:t>搜尋姓名服務</a:t>
            </a:r>
            <a:endParaRPr lang="en-US" altLang="zh-TW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2000" dirty="0"/>
              <a:t>提供危險程度，供使用者參考</a:t>
            </a:r>
            <a:endParaRPr lang="en-US" altLang="zh-TW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TW" altLang="en-US" sz="2000" dirty="0"/>
          </a:p>
        </p:txBody>
      </p:sp>
      <p:cxnSp>
        <p:nvCxnSpPr>
          <p:cNvPr id="34" name="Straight Connector 106">
            <a:extLst>
              <a:ext uri="{FF2B5EF4-FFF2-40B4-BE49-F238E27FC236}">
                <a16:creationId xmlns:a16="http://schemas.microsoft.com/office/drawing/2014/main" id="{0ABDD6A3-7612-48EB-A17E-E1BCB35166D5}"/>
              </a:ext>
            </a:extLst>
          </p:cNvPr>
          <p:cNvCxnSpPr>
            <a:cxnSpLocks/>
          </p:cNvCxnSpPr>
          <p:nvPr/>
        </p:nvCxnSpPr>
        <p:spPr>
          <a:xfrm flipH="1">
            <a:off x="5159026" y="5079520"/>
            <a:ext cx="7204364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CE2418C5-8CE6-4C42-B9F7-6DDDFCC79167}"/>
              </a:ext>
            </a:extLst>
          </p:cNvPr>
          <p:cNvSpPr/>
          <p:nvPr/>
        </p:nvSpPr>
        <p:spPr>
          <a:xfrm>
            <a:off x="8610600" y="1462758"/>
            <a:ext cx="1708878" cy="435600"/>
          </a:xfrm>
          <a:prstGeom prst="roundRect">
            <a:avLst/>
          </a:prstGeom>
          <a:solidFill>
            <a:srgbClr val="48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輸入姓名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1A9D08BC-958E-4660-976F-8D0957757F0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86400" y="1650253"/>
            <a:ext cx="435600" cy="435600"/>
          </a:xfrm>
          <a:prstGeom prst="rect">
            <a:avLst/>
          </a:prstGeom>
        </p:spPr>
      </p:pic>
      <p:pic>
        <p:nvPicPr>
          <p:cNvPr id="28" name="2019_06_15_10_31_03">
            <a:hlinkClick r:id="" action="ppaction://media"/>
            <a:extLst>
              <a:ext uri="{FF2B5EF4-FFF2-40B4-BE49-F238E27FC236}">
                <a16:creationId xmlns:a16="http://schemas.microsoft.com/office/drawing/2014/main" id="{40397163-33FE-4F7D-9DA9-D8F30B468B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1081" y="1126843"/>
            <a:ext cx="2996312" cy="5326777"/>
          </a:xfrm>
          <a:prstGeom prst="rect">
            <a:avLst/>
          </a:prstGeom>
        </p:spPr>
      </p:pic>
      <p:pic>
        <p:nvPicPr>
          <p:cNvPr id="29" name="Picture 2" descr="ãlineãçåçæå°çµæ">
            <a:extLst>
              <a:ext uri="{FF2B5EF4-FFF2-40B4-BE49-F238E27FC236}">
                <a16:creationId xmlns:a16="http://schemas.microsoft.com/office/drawing/2014/main" id="{60421076-7CBD-4CFB-AAAB-96E3EAFAC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8500" y1="47167" x2="48500" y2="47167"/>
                        <a14:foregroundMark x1="46667" y1="47167" x2="46667" y2="47167"/>
                        <a14:foregroundMark x1="43167" y1="48167" x2="43167" y2="48167"/>
                        <a14:foregroundMark x1="55000" y1="48333" x2="55000" y2="48333"/>
                        <a14:foregroundMark x1="52667" y1="55833" x2="52667" y2="55833"/>
                        <a14:foregroundMark x1="52667" y1="55833" x2="50500" y2="47500"/>
                        <a14:foregroundMark x1="50500" y1="47500" x2="52167" y2="39833"/>
                        <a14:foregroundMark x1="42000" y1="41500" x2="54333" y2="55500"/>
                        <a14:foregroundMark x1="54333" y1="55500" x2="52333" y2="52333"/>
                        <a14:foregroundMark x1="41667" y1="44833" x2="41500" y2="55833"/>
                        <a14:foregroundMark x1="41500" y1="55833" x2="51667" y2="56167"/>
                        <a14:foregroundMark x1="51667" y1="56167" x2="56833" y2="48167"/>
                        <a14:foregroundMark x1="56833" y1="48167" x2="57333" y2="41333"/>
                        <a14:foregroundMark x1="50333" y1="58833" x2="61667" y2="4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16" y="-595216"/>
            <a:ext cx="2200795" cy="22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6636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69D153-035E-445F-A22C-A0A4A7E7FA01}"/>
              </a:ext>
            </a:extLst>
          </p:cNvPr>
          <p:cNvSpPr/>
          <p:nvPr/>
        </p:nvSpPr>
        <p:spPr>
          <a:xfrm>
            <a:off x="0" y="266700"/>
            <a:ext cx="12192000" cy="552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AFA0D3-4F02-4564-868F-7B23A92CA5DA}"/>
              </a:ext>
            </a:extLst>
          </p:cNvPr>
          <p:cNvGrpSpPr/>
          <p:nvPr/>
        </p:nvGrpSpPr>
        <p:grpSpPr>
          <a:xfrm>
            <a:off x="271463" y="171450"/>
            <a:ext cx="790575" cy="742950"/>
            <a:chOff x="11182350" y="171450"/>
            <a:chExt cx="790575" cy="74295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67F46E-4DB3-4EFD-82B7-61C976CE2B84}"/>
                </a:ext>
              </a:extLst>
            </p:cNvPr>
            <p:cNvSpPr/>
            <p:nvPr/>
          </p:nvSpPr>
          <p:spPr>
            <a:xfrm>
              <a:off x="11182350" y="171450"/>
              <a:ext cx="742950" cy="7429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DA0FFA55-54B3-40E8-B647-2537CB6023FA}"/>
                </a:ext>
              </a:extLst>
            </p:cNvPr>
            <p:cNvSpPr/>
            <p:nvPr/>
          </p:nvSpPr>
          <p:spPr>
            <a:xfrm>
              <a:off x="11925300" y="171450"/>
              <a:ext cx="47625" cy="95250"/>
            </a:xfrm>
            <a:prstGeom prst="rt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16CA8BD4-DBFF-47F9-A57B-47E2AE2D4939}"/>
                </a:ext>
              </a:extLst>
            </p:cNvPr>
            <p:cNvSpPr/>
            <p:nvPr/>
          </p:nvSpPr>
          <p:spPr>
            <a:xfrm flipV="1">
              <a:off x="11925300" y="819150"/>
              <a:ext cx="47625" cy="95250"/>
            </a:xfrm>
            <a:prstGeom prst="rt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C74FCE-67F3-40E5-8E00-405A2EB291D1}"/>
              </a:ext>
            </a:extLst>
          </p:cNvPr>
          <p:cNvSpPr txBox="1"/>
          <p:nvPr/>
        </p:nvSpPr>
        <p:spPr>
          <a:xfrm>
            <a:off x="1194665" y="327481"/>
            <a:ext cx="9727335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</a:rPr>
              <a:t>	</a:t>
            </a:r>
            <a:r>
              <a:rPr lang="en-US" altLang="zh-TW" sz="2800" dirty="0">
                <a:solidFill>
                  <a:schemeClr val="accent5">
                    <a:lumMod val="50000"/>
                  </a:schemeClr>
                </a:solidFill>
              </a:rPr>
              <a:t>LINE CHATBOT</a:t>
            </a:r>
            <a:r>
              <a:rPr lang="zh-TW" altLang="en-US" sz="2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5">
                    <a:lumMod val="50000"/>
                  </a:schemeClr>
                </a:solidFill>
              </a:rPr>
              <a:t>– </a:t>
            </a:r>
            <a:r>
              <a:rPr lang="zh-TW" altLang="en-US" sz="2800" b="1" dirty="0">
                <a:solidFill>
                  <a:schemeClr val="accent5">
                    <a:lumMod val="50000"/>
                  </a:schemeClr>
                </a:solidFill>
              </a:rPr>
              <a:t>聰明珊瑚腦</a:t>
            </a:r>
            <a:endParaRPr lang="id-ID" altLang="zh-TW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682F6A-6FB9-4872-BABC-5D9D1329A47E}"/>
              </a:ext>
            </a:extLst>
          </p:cNvPr>
          <p:cNvGrpSpPr/>
          <p:nvPr/>
        </p:nvGrpSpPr>
        <p:grpSpPr>
          <a:xfrm>
            <a:off x="451715" y="377056"/>
            <a:ext cx="382447" cy="331736"/>
            <a:chOff x="304800" y="822325"/>
            <a:chExt cx="287338" cy="249238"/>
          </a:xfrm>
          <a:solidFill>
            <a:schemeClr val="bg1"/>
          </a:solidFill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63114FD6-E650-4FFC-9FF9-D1BAFA5C36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957263"/>
              <a:ext cx="76200" cy="57150"/>
            </a:xfrm>
            <a:custGeom>
              <a:avLst/>
              <a:gdLst>
                <a:gd name="T0" fmla="*/ 211 w 241"/>
                <a:gd name="T1" fmla="*/ 151 h 181"/>
                <a:gd name="T2" fmla="*/ 30 w 241"/>
                <a:gd name="T3" fmla="*/ 151 h 181"/>
                <a:gd name="T4" fmla="*/ 30 w 241"/>
                <a:gd name="T5" fmla="*/ 30 h 181"/>
                <a:gd name="T6" fmla="*/ 211 w 241"/>
                <a:gd name="T7" fmla="*/ 30 h 181"/>
                <a:gd name="T8" fmla="*/ 211 w 241"/>
                <a:gd name="T9" fmla="*/ 151 h 181"/>
                <a:gd name="T10" fmla="*/ 226 w 241"/>
                <a:gd name="T11" fmla="*/ 0 h 181"/>
                <a:gd name="T12" fmla="*/ 15 w 241"/>
                <a:gd name="T13" fmla="*/ 0 h 181"/>
                <a:gd name="T14" fmla="*/ 12 w 241"/>
                <a:gd name="T15" fmla="*/ 0 h 181"/>
                <a:gd name="T16" fmla="*/ 9 w 241"/>
                <a:gd name="T17" fmla="*/ 1 h 181"/>
                <a:gd name="T18" fmla="*/ 7 w 241"/>
                <a:gd name="T19" fmla="*/ 2 h 181"/>
                <a:gd name="T20" fmla="*/ 4 w 241"/>
                <a:gd name="T21" fmla="*/ 4 h 181"/>
                <a:gd name="T22" fmla="*/ 2 w 241"/>
                <a:gd name="T23" fmla="*/ 6 h 181"/>
                <a:gd name="T24" fmla="*/ 1 w 241"/>
                <a:gd name="T25" fmla="*/ 8 h 181"/>
                <a:gd name="T26" fmla="*/ 0 w 241"/>
                <a:gd name="T27" fmla="*/ 12 h 181"/>
                <a:gd name="T28" fmla="*/ 0 w 241"/>
                <a:gd name="T29" fmla="*/ 15 h 181"/>
                <a:gd name="T30" fmla="*/ 0 w 241"/>
                <a:gd name="T31" fmla="*/ 166 h 181"/>
                <a:gd name="T32" fmla="*/ 0 w 241"/>
                <a:gd name="T33" fmla="*/ 169 h 181"/>
                <a:gd name="T34" fmla="*/ 1 w 241"/>
                <a:gd name="T35" fmla="*/ 171 h 181"/>
                <a:gd name="T36" fmla="*/ 2 w 241"/>
                <a:gd name="T37" fmla="*/ 175 h 181"/>
                <a:gd name="T38" fmla="*/ 4 w 241"/>
                <a:gd name="T39" fmla="*/ 177 h 181"/>
                <a:gd name="T40" fmla="*/ 7 w 241"/>
                <a:gd name="T41" fmla="*/ 179 h 181"/>
                <a:gd name="T42" fmla="*/ 9 w 241"/>
                <a:gd name="T43" fmla="*/ 180 h 181"/>
                <a:gd name="T44" fmla="*/ 12 w 241"/>
                <a:gd name="T45" fmla="*/ 181 h 181"/>
                <a:gd name="T46" fmla="*/ 15 w 241"/>
                <a:gd name="T47" fmla="*/ 181 h 181"/>
                <a:gd name="T48" fmla="*/ 226 w 241"/>
                <a:gd name="T49" fmla="*/ 181 h 181"/>
                <a:gd name="T50" fmla="*/ 230 w 241"/>
                <a:gd name="T51" fmla="*/ 181 h 181"/>
                <a:gd name="T52" fmla="*/ 233 w 241"/>
                <a:gd name="T53" fmla="*/ 180 h 181"/>
                <a:gd name="T54" fmla="*/ 235 w 241"/>
                <a:gd name="T55" fmla="*/ 178 h 181"/>
                <a:gd name="T56" fmla="*/ 237 w 241"/>
                <a:gd name="T57" fmla="*/ 177 h 181"/>
                <a:gd name="T58" fmla="*/ 239 w 241"/>
                <a:gd name="T59" fmla="*/ 175 h 181"/>
                <a:gd name="T60" fmla="*/ 240 w 241"/>
                <a:gd name="T61" fmla="*/ 171 h 181"/>
                <a:gd name="T62" fmla="*/ 241 w 241"/>
                <a:gd name="T63" fmla="*/ 169 h 181"/>
                <a:gd name="T64" fmla="*/ 241 w 241"/>
                <a:gd name="T65" fmla="*/ 166 h 181"/>
                <a:gd name="T66" fmla="*/ 241 w 241"/>
                <a:gd name="T67" fmla="*/ 15 h 181"/>
                <a:gd name="T68" fmla="*/ 241 w 241"/>
                <a:gd name="T69" fmla="*/ 12 h 181"/>
                <a:gd name="T70" fmla="*/ 240 w 241"/>
                <a:gd name="T71" fmla="*/ 8 h 181"/>
                <a:gd name="T72" fmla="*/ 239 w 241"/>
                <a:gd name="T73" fmla="*/ 6 h 181"/>
                <a:gd name="T74" fmla="*/ 237 w 241"/>
                <a:gd name="T75" fmla="*/ 4 h 181"/>
                <a:gd name="T76" fmla="*/ 235 w 241"/>
                <a:gd name="T77" fmla="*/ 2 h 181"/>
                <a:gd name="T78" fmla="*/ 233 w 241"/>
                <a:gd name="T79" fmla="*/ 1 h 181"/>
                <a:gd name="T80" fmla="*/ 230 w 241"/>
                <a:gd name="T81" fmla="*/ 0 h 181"/>
                <a:gd name="T82" fmla="*/ 226 w 241"/>
                <a:gd name="T8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1" h="181">
                  <a:moveTo>
                    <a:pt x="211" y="151"/>
                  </a:moveTo>
                  <a:lnTo>
                    <a:pt x="30" y="151"/>
                  </a:lnTo>
                  <a:lnTo>
                    <a:pt x="30" y="30"/>
                  </a:lnTo>
                  <a:lnTo>
                    <a:pt x="211" y="30"/>
                  </a:lnTo>
                  <a:lnTo>
                    <a:pt x="211" y="151"/>
                  </a:lnTo>
                  <a:close/>
                  <a:moveTo>
                    <a:pt x="22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1"/>
                  </a:lnTo>
                  <a:lnTo>
                    <a:pt x="2" y="175"/>
                  </a:lnTo>
                  <a:lnTo>
                    <a:pt x="4" y="177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226" y="181"/>
                  </a:lnTo>
                  <a:lnTo>
                    <a:pt x="230" y="181"/>
                  </a:lnTo>
                  <a:lnTo>
                    <a:pt x="233" y="180"/>
                  </a:lnTo>
                  <a:lnTo>
                    <a:pt x="235" y="178"/>
                  </a:lnTo>
                  <a:lnTo>
                    <a:pt x="237" y="177"/>
                  </a:lnTo>
                  <a:lnTo>
                    <a:pt x="239" y="175"/>
                  </a:lnTo>
                  <a:lnTo>
                    <a:pt x="240" y="171"/>
                  </a:lnTo>
                  <a:lnTo>
                    <a:pt x="241" y="169"/>
                  </a:lnTo>
                  <a:lnTo>
                    <a:pt x="241" y="166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8"/>
                  </a:lnTo>
                  <a:lnTo>
                    <a:pt x="239" y="6"/>
                  </a:lnTo>
                  <a:lnTo>
                    <a:pt x="237" y="4"/>
                  </a:lnTo>
                  <a:lnTo>
                    <a:pt x="235" y="2"/>
                  </a:lnTo>
                  <a:lnTo>
                    <a:pt x="233" y="1"/>
                  </a:lnTo>
                  <a:lnTo>
                    <a:pt x="230" y="0"/>
                  </a:lnTo>
                  <a:lnTo>
                    <a:pt x="226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90DAA5B2-E868-4B1D-A54B-3FFD1B7D9E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75" y="841375"/>
              <a:ext cx="77788" cy="57150"/>
            </a:xfrm>
            <a:custGeom>
              <a:avLst/>
              <a:gdLst>
                <a:gd name="T0" fmla="*/ 213 w 243"/>
                <a:gd name="T1" fmla="*/ 152 h 182"/>
                <a:gd name="T2" fmla="*/ 32 w 243"/>
                <a:gd name="T3" fmla="*/ 152 h 182"/>
                <a:gd name="T4" fmla="*/ 32 w 243"/>
                <a:gd name="T5" fmla="*/ 30 h 182"/>
                <a:gd name="T6" fmla="*/ 213 w 243"/>
                <a:gd name="T7" fmla="*/ 30 h 182"/>
                <a:gd name="T8" fmla="*/ 213 w 243"/>
                <a:gd name="T9" fmla="*/ 152 h 182"/>
                <a:gd name="T10" fmla="*/ 228 w 243"/>
                <a:gd name="T11" fmla="*/ 0 h 182"/>
                <a:gd name="T12" fmla="*/ 15 w 243"/>
                <a:gd name="T13" fmla="*/ 0 h 182"/>
                <a:gd name="T14" fmla="*/ 13 w 243"/>
                <a:gd name="T15" fmla="*/ 0 h 182"/>
                <a:gd name="T16" fmla="*/ 10 w 243"/>
                <a:gd name="T17" fmla="*/ 1 h 182"/>
                <a:gd name="T18" fmla="*/ 8 w 243"/>
                <a:gd name="T19" fmla="*/ 3 h 182"/>
                <a:gd name="T20" fmla="*/ 6 w 243"/>
                <a:gd name="T21" fmla="*/ 5 h 182"/>
                <a:gd name="T22" fmla="*/ 4 w 243"/>
                <a:gd name="T23" fmla="*/ 7 h 182"/>
                <a:gd name="T24" fmla="*/ 2 w 243"/>
                <a:gd name="T25" fmla="*/ 10 h 182"/>
                <a:gd name="T26" fmla="*/ 2 w 243"/>
                <a:gd name="T27" fmla="*/ 12 h 182"/>
                <a:gd name="T28" fmla="*/ 0 w 243"/>
                <a:gd name="T29" fmla="*/ 15 h 182"/>
                <a:gd name="T30" fmla="*/ 0 w 243"/>
                <a:gd name="T31" fmla="*/ 167 h 182"/>
                <a:gd name="T32" fmla="*/ 2 w 243"/>
                <a:gd name="T33" fmla="*/ 170 h 182"/>
                <a:gd name="T34" fmla="*/ 2 w 243"/>
                <a:gd name="T35" fmla="*/ 173 h 182"/>
                <a:gd name="T36" fmla="*/ 4 w 243"/>
                <a:gd name="T37" fmla="*/ 175 h 182"/>
                <a:gd name="T38" fmla="*/ 6 w 243"/>
                <a:gd name="T39" fmla="*/ 177 h 182"/>
                <a:gd name="T40" fmla="*/ 8 w 243"/>
                <a:gd name="T41" fmla="*/ 179 h 182"/>
                <a:gd name="T42" fmla="*/ 10 w 243"/>
                <a:gd name="T43" fmla="*/ 180 h 182"/>
                <a:gd name="T44" fmla="*/ 13 w 243"/>
                <a:gd name="T45" fmla="*/ 182 h 182"/>
                <a:gd name="T46" fmla="*/ 15 w 243"/>
                <a:gd name="T47" fmla="*/ 182 h 182"/>
                <a:gd name="T48" fmla="*/ 228 w 243"/>
                <a:gd name="T49" fmla="*/ 182 h 182"/>
                <a:gd name="T50" fmla="*/ 231 w 243"/>
                <a:gd name="T51" fmla="*/ 182 h 182"/>
                <a:gd name="T52" fmla="*/ 233 w 243"/>
                <a:gd name="T53" fmla="*/ 180 h 182"/>
                <a:gd name="T54" fmla="*/ 236 w 243"/>
                <a:gd name="T55" fmla="*/ 179 h 182"/>
                <a:gd name="T56" fmla="*/ 239 w 243"/>
                <a:gd name="T57" fmla="*/ 177 h 182"/>
                <a:gd name="T58" fmla="*/ 241 w 243"/>
                <a:gd name="T59" fmla="*/ 175 h 182"/>
                <a:gd name="T60" fmla="*/ 242 w 243"/>
                <a:gd name="T61" fmla="*/ 173 h 182"/>
                <a:gd name="T62" fmla="*/ 243 w 243"/>
                <a:gd name="T63" fmla="*/ 170 h 182"/>
                <a:gd name="T64" fmla="*/ 243 w 243"/>
                <a:gd name="T65" fmla="*/ 167 h 182"/>
                <a:gd name="T66" fmla="*/ 243 w 243"/>
                <a:gd name="T67" fmla="*/ 15 h 182"/>
                <a:gd name="T68" fmla="*/ 243 w 243"/>
                <a:gd name="T69" fmla="*/ 12 h 182"/>
                <a:gd name="T70" fmla="*/ 242 w 243"/>
                <a:gd name="T71" fmla="*/ 10 h 182"/>
                <a:gd name="T72" fmla="*/ 241 w 243"/>
                <a:gd name="T73" fmla="*/ 7 h 182"/>
                <a:gd name="T74" fmla="*/ 239 w 243"/>
                <a:gd name="T75" fmla="*/ 5 h 182"/>
                <a:gd name="T76" fmla="*/ 236 w 243"/>
                <a:gd name="T77" fmla="*/ 4 h 182"/>
                <a:gd name="T78" fmla="*/ 233 w 243"/>
                <a:gd name="T79" fmla="*/ 1 h 182"/>
                <a:gd name="T80" fmla="*/ 231 w 243"/>
                <a:gd name="T81" fmla="*/ 0 h 182"/>
                <a:gd name="T82" fmla="*/ 228 w 243"/>
                <a:gd name="T83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3" h="182">
                  <a:moveTo>
                    <a:pt x="213" y="152"/>
                  </a:moveTo>
                  <a:lnTo>
                    <a:pt x="32" y="152"/>
                  </a:lnTo>
                  <a:lnTo>
                    <a:pt x="32" y="30"/>
                  </a:lnTo>
                  <a:lnTo>
                    <a:pt x="213" y="30"/>
                  </a:lnTo>
                  <a:lnTo>
                    <a:pt x="213" y="152"/>
                  </a:lnTo>
                  <a:close/>
                  <a:moveTo>
                    <a:pt x="228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3"/>
                  </a:lnTo>
                  <a:lnTo>
                    <a:pt x="6" y="5"/>
                  </a:lnTo>
                  <a:lnTo>
                    <a:pt x="4" y="7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5"/>
                  </a:lnTo>
                  <a:lnTo>
                    <a:pt x="0" y="167"/>
                  </a:lnTo>
                  <a:lnTo>
                    <a:pt x="2" y="170"/>
                  </a:lnTo>
                  <a:lnTo>
                    <a:pt x="2" y="173"/>
                  </a:lnTo>
                  <a:lnTo>
                    <a:pt x="4" y="175"/>
                  </a:lnTo>
                  <a:lnTo>
                    <a:pt x="6" y="177"/>
                  </a:lnTo>
                  <a:lnTo>
                    <a:pt x="8" y="179"/>
                  </a:lnTo>
                  <a:lnTo>
                    <a:pt x="10" y="180"/>
                  </a:lnTo>
                  <a:lnTo>
                    <a:pt x="13" y="182"/>
                  </a:lnTo>
                  <a:lnTo>
                    <a:pt x="15" y="182"/>
                  </a:lnTo>
                  <a:lnTo>
                    <a:pt x="228" y="182"/>
                  </a:lnTo>
                  <a:lnTo>
                    <a:pt x="231" y="182"/>
                  </a:lnTo>
                  <a:lnTo>
                    <a:pt x="233" y="180"/>
                  </a:lnTo>
                  <a:lnTo>
                    <a:pt x="236" y="179"/>
                  </a:lnTo>
                  <a:lnTo>
                    <a:pt x="239" y="177"/>
                  </a:lnTo>
                  <a:lnTo>
                    <a:pt x="241" y="175"/>
                  </a:lnTo>
                  <a:lnTo>
                    <a:pt x="242" y="173"/>
                  </a:lnTo>
                  <a:lnTo>
                    <a:pt x="243" y="170"/>
                  </a:lnTo>
                  <a:lnTo>
                    <a:pt x="243" y="167"/>
                  </a:lnTo>
                  <a:lnTo>
                    <a:pt x="243" y="15"/>
                  </a:lnTo>
                  <a:lnTo>
                    <a:pt x="243" y="12"/>
                  </a:lnTo>
                  <a:lnTo>
                    <a:pt x="242" y="10"/>
                  </a:lnTo>
                  <a:lnTo>
                    <a:pt x="241" y="7"/>
                  </a:lnTo>
                  <a:lnTo>
                    <a:pt x="239" y="5"/>
                  </a:lnTo>
                  <a:lnTo>
                    <a:pt x="236" y="4"/>
                  </a:lnTo>
                  <a:lnTo>
                    <a:pt x="233" y="1"/>
                  </a:lnTo>
                  <a:lnTo>
                    <a:pt x="231" y="0"/>
                  </a:lnTo>
                  <a:lnTo>
                    <a:pt x="228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C0197AA6-EECD-4B54-B251-1EB1AC8E76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822325"/>
              <a:ext cx="287338" cy="249238"/>
            </a:xfrm>
            <a:custGeom>
              <a:avLst/>
              <a:gdLst>
                <a:gd name="T0" fmla="*/ 517 w 907"/>
                <a:gd name="T1" fmla="*/ 684 h 786"/>
                <a:gd name="T2" fmla="*/ 538 w 907"/>
                <a:gd name="T3" fmla="*/ 666 h 786"/>
                <a:gd name="T4" fmla="*/ 864 w 907"/>
                <a:gd name="T5" fmla="*/ 670 h 786"/>
                <a:gd name="T6" fmla="*/ 877 w 907"/>
                <a:gd name="T7" fmla="*/ 696 h 786"/>
                <a:gd name="T8" fmla="*/ 550 w 907"/>
                <a:gd name="T9" fmla="*/ 407 h 786"/>
                <a:gd name="T10" fmla="*/ 575 w 907"/>
                <a:gd name="T11" fmla="*/ 393 h 786"/>
                <a:gd name="T12" fmla="*/ 839 w 907"/>
                <a:gd name="T13" fmla="*/ 402 h 786"/>
                <a:gd name="T14" fmla="*/ 847 w 907"/>
                <a:gd name="T15" fmla="*/ 635 h 786"/>
                <a:gd name="T16" fmla="*/ 375 w 907"/>
                <a:gd name="T17" fmla="*/ 381 h 786"/>
                <a:gd name="T18" fmla="*/ 341 w 907"/>
                <a:gd name="T19" fmla="*/ 364 h 786"/>
                <a:gd name="T20" fmla="*/ 275 w 907"/>
                <a:gd name="T21" fmla="*/ 321 h 786"/>
                <a:gd name="T22" fmla="*/ 296 w 907"/>
                <a:gd name="T23" fmla="*/ 303 h 786"/>
                <a:gd name="T24" fmla="*/ 622 w 907"/>
                <a:gd name="T25" fmla="*/ 308 h 786"/>
                <a:gd name="T26" fmla="*/ 636 w 907"/>
                <a:gd name="T27" fmla="*/ 333 h 786"/>
                <a:gd name="T28" fmla="*/ 551 w 907"/>
                <a:gd name="T29" fmla="*/ 368 h 786"/>
                <a:gd name="T30" fmla="*/ 523 w 907"/>
                <a:gd name="T31" fmla="*/ 393 h 786"/>
                <a:gd name="T32" fmla="*/ 63 w 907"/>
                <a:gd name="T33" fmla="*/ 412 h 786"/>
                <a:gd name="T34" fmla="*/ 85 w 907"/>
                <a:gd name="T35" fmla="*/ 394 h 786"/>
                <a:gd name="T36" fmla="*/ 350 w 907"/>
                <a:gd name="T37" fmla="*/ 398 h 786"/>
                <a:gd name="T38" fmla="*/ 364 w 907"/>
                <a:gd name="T39" fmla="*/ 424 h 786"/>
                <a:gd name="T40" fmla="*/ 30 w 907"/>
                <a:gd name="T41" fmla="*/ 696 h 786"/>
                <a:gd name="T42" fmla="*/ 44 w 907"/>
                <a:gd name="T43" fmla="*/ 670 h 786"/>
                <a:gd name="T44" fmla="*/ 369 w 907"/>
                <a:gd name="T45" fmla="*/ 666 h 786"/>
                <a:gd name="T46" fmla="*/ 391 w 907"/>
                <a:gd name="T47" fmla="*/ 684 h 786"/>
                <a:gd name="T48" fmla="*/ 304 w 907"/>
                <a:gd name="T49" fmla="*/ 54 h 786"/>
                <a:gd name="T50" fmla="*/ 321 w 907"/>
                <a:gd name="T51" fmla="*/ 33 h 786"/>
                <a:gd name="T52" fmla="*/ 587 w 907"/>
                <a:gd name="T53" fmla="*/ 33 h 786"/>
                <a:gd name="T54" fmla="*/ 605 w 907"/>
                <a:gd name="T55" fmla="*/ 54 h 786"/>
                <a:gd name="T56" fmla="*/ 877 w 907"/>
                <a:gd name="T57" fmla="*/ 644 h 786"/>
                <a:gd name="T58" fmla="*/ 873 w 907"/>
                <a:gd name="T59" fmla="*/ 400 h 786"/>
                <a:gd name="T60" fmla="*/ 856 w 907"/>
                <a:gd name="T61" fmla="*/ 377 h 786"/>
                <a:gd name="T62" fmla="*/ 829 w 907"/>
                <a:gd name="T63" fmla="*/ 364 h 786"/>
                <a:gd name="T64" fmla="*/ 665 w 907"/>
                <a:gd name="T65" fmla="*/ 324 h 786"/>
                <a:gd name="T66" fmla="*/ 648 w 907"/>
                <a:gd name="T67" fmla="*/ 290 h 786"/>
                <a:gd name="T68" fmla="*/ 634 w 907"/>
                <a:gd name="T69" fmla="*/ 49 h 786"/>
                <a:gd name="T70" fmla="*/ 622 w 907"/>
                <a:gd name="T71" fmla="*/ 22 h 786"/>
                <a:gd name="T72" fmla="*/ 598 w 907"/>
                <a:gd name="T73" fmla="*/ 5 h 786"/>
                <a:gd name="T74" fmla="*/ 332 w 907"/>
                <a:gd name="T75" fmla="*/ 0 h 786"/>
                <a:gd name="T76" fmla="*/ 304 w 907"/>
                <a:gd name="T77" fmla="*/ 7 h 786"/>
                <a:gd name="T78" fmla="*/ 283 w 907"/>
                <a:gd name="T79" fmla="*/ 27 h 786"/>
                <a:gd name="T80" fmla="*/ 272 w 907"/>
                <a:gd name="T81" fmla="*/ 54 h 786"/>
                <a:gd name="T82" fmla="*/ 255 w 907"/>
                <a:gd name="T83" fmla="*/ 296 h 786"/>
                <a:gd name="T84" fmla="*/ 242 w 907"/>
                <a:gd name="T85" fmla="*/ 333 h 786"/>
                <a:gd name="T86" fmla="*/ 73 w 907"/>
                <a:gd name="T87" fmla="*/ 366 h 786"/>
                <a:gd name="T88" fmla="*/ 48 w 907"/>
                <a:gd name="T89" fmla="*/ 381 h 786"/>
                <a:gd name="T90" fmla="*/ 33 w 907"/>
                <a:gd name="T91" fmla="*/ 406 h 786"/>
                <a:gd name="T92" fmla="*/ 24 w 907"/>
                <a:gd name="T93" fmla="*/ 648 h 786"/>
                <a:gd name="T94" fmla="*/ 2 w 907"/>
                <a:gd name="T95" fmla="*/ 680 h 786"/>
                <a:gd name="T96" fmla="*/ 1 w 907"/>
                <a:gd name="T97" fmla="*/ 778 h 786"/>
                <a:gd name="T98" fmla="*/ 12 w 907"/>
                <a:gd name="T99" fmla="*/ 786 h 786"/>
                <a:gd name="T100" fmla="*/ 417 w 907"/>
                <a:gd name="T101" fmla="*/ 784 h 786"/>
                <a:gd name="T102" fmla="*/ 424 w 907"/>
                <a:gd name="T103" fmla="*/ 771 h 786"/>
                <a:gd name="T104" fmla="*/ 415 w 907"/>
                <a:gd name="T105" fmla="*/ 665 h 786"/>
                <a:gd name="T106" fmla="*/ 394 w 907"/>
                <a:gd name="T107" fmla="*/ 424 h 786"/>
                <a:gd name="T108" fmla="*/ 497 w 907"/>
                <a:gd name="T109" fmla="*/ 659 h 786"/>
                <a:gd name="T110" fmla="*/ 484 w 907"/>
                <a:gd name="T111" fmla="*/ 696 h 786"/>
                <a:gd name="T112" fmla="*/ 489 w 907"/>
                <a:gd name="T113" fmla="*/ 782 h 786"/>
                <a:gd name="T114" fmla="*/ 892 w 907"/>
                <a:gd name="T115" fmla="*/ 786 h 786"/>
                <a:gd name="T116" fmla="*/ 905 w 907"/>
                <a:gd name="T117" fmla="*/ 780 h 786"/>
                <a:gd name="T118" fmla="*/ 907 w 907"/>
                <a:gd name="T119" fmla="*/ 688 h 786"/>
                <a:gd name="T120" fmla="*/ 890 w 907"/>
                <a:gd name="T121" fmla="*/ 653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7" h="786">
                  <a:moveTo>
                    <a:pt x="877" y="756"/>
                  </a:moveTo>
                  <a:lnTo>
                    <a:pt x="515" y="756"/>
                  </a:lnTo>
                  <a:lnTo>
                    <a:pt x="515" y="696"/>
                  </a:lnTo>
                  <a:lnTo>
                    <a:pt x="515" y="690"/>
                  </a:lnTo>
                  <a:lnTo>
                    <a:pt x="517" y="684"/>
                  </a:lnTo>
                  <a:lnTo>
                    <a:pt x="520" y="679"/>
                  </a:lnTo>
                  <a:lnTo>
                    <a:pt x="523" y="675"/>
                  </a:lnTo>
                  <a:lnTo>
                    <a:pt x="528" y="670"/>
                  </a:lnTo>
                  <a:lnTo>
                    <a:pt x="533" y="668"/>
                  </a:lnTo>
                  <a:lnTo>
                    <a:pt x="538" y="666"/>
                  </a:lnTo>
                  <a:lnTo>
                    <a:pt x="545" y="665"/>
                  </a:lnTo>
                  <a:lnTo>
                    <a:pt x="847" y="665"/>
                  </a:lnTo>
                  <a:lnTo>
                    <a:pt x="854" y="666"/>
                  </a:lnTo>
                  <a:lnTo>
                    <a:pt x="859" y="668"/>
                  </a:lnTo>
                  <a:lnTo>
                    <a:pt x="864" y="670"/>
                  </a:lnTo>
                  <a:lnTo>
                    <a:pt x="869" y="675"/>
                  </a:lnTo>
                  <a:lnTo>
                    <a:pt x="872" y="679"/>
                  </a:lnTo>
                  <a:lnTo>
                    <a:pt x="875" y="684"/>
                  </a:lnTo>
                  <a:lnTo>
                    <a:pt x="877" y="690"/>
                  </a:lnTo>
                  <a:lnTo>
                    <a:pt x="877" y="696"/>
                  </a:lnTo>
                  <a:lnTo>
                    <a:pt x="877" y="756"/>
                  </a:lnTo>
                  <a:close/>
                  <a:moveTo>
                    <a:pt x="545" y="424"/>
                  </a:moveTo>
                  <a:lnTo>
                    <a:pt x="545" y="417"/>
                  </a:lnTo>
                  <a:lnTo>
                    <a:pt x="547" y="412"/>
                  </a:lnTo>
                  <a:lnTo>
                    <a:pt x="550" y="407"/>
                  </a:lnTo>
                  <a:lnTo>
                    <a:pt x="553" y="402"/>
                  </a:lnTo>
                  <a:lnTo>
                    <a:pt x="558" y="398"/>
                  </a:lnTo>
                  <a:lnTo>
                    <a:pt x="563" y="396"/>
                  </a:lnTo>
                  <a:lnTo>
                    <a:pt x="568" y="394"/>
                  </a:lnTo>
                  <a:lnTo>
                    <a:pt x="575" y="393"/>
                  </a:lnTo>
                  <a:lnTo>
                    <a:pt x="817" y="393"/>
                  </a:lnTo>
                  <a:lnTo>
                    <a:pt x="823" y="394"/>
                  </a:lnTo>
                  <a:lnTo>
                    <a:pt x="829" y="396"/>
                  </a:lnTo>
                  <a:lnTo>
                    <a:pt x="834" y="398"/>
                  </a:lnTo>
                  <a:lnTo>
                    <a:pt x="839" y="402"/>
                  </a:lnTo>
                  <a:lnTo>
                    <a:pt x="842" y="407"/>
                  </a:lnTo>
                  <a:lnTo>
                    <a:pt x="845" y="412"/>
                  </a:lnTo>
                  <a:lnTo>
                    <a:pt x="846" y="417"/>
                  </a:lnTo>
                  <a:lnTo>
                    <a:pt x="847" y="424"/>
                  </a:lnTo>
                  <a:lnTo>
                    <a:pt x="847" y="635"/>
                  </a:lnTo>
                  <a:lnTo>
                    <a:pt x="545" y="635"/>
                  </a:lnTo>
                  <a:lnTo>
                    <a:pt x="545" y="424"/>
                  </a:lnTo>
                  <a:close/>
                  <a:moveTo>
                    <a:pt x="385" y="393"/>
                  </a:moveTo>
                  <a:lnTo>
                    <a:pt x="381" y="386"/>
                  </a:lnTo>
                  <a:lnTo>
                    <a:pt x="375" y="381"/>
                  </a:lnTo>
                  <a:lnTo>
                    <a:pt x="370" y="376"/>
                  </a:lnTo>
                  <a:lnTo>
                    <a:pt x="364" y="371"/>
                  </a:lnTo>
                  <a:lnTo>
                    <a:pt x="356" y="368"/>
                  </a:lnTo>
                  <a:lnTo>
                    <a:pt x="349" y="365"/>
                  </a:lnTo>
                  <a:lnTo>
                    <a:pt x="341" y="364"/>
                  </a:lnTo>
                  <a:lnTo>
                    <a:pt x="332" y="363"/>
                  </a:lnTo>
                  <a:lnTo>
                    <a:pt x="272" y="363"/>
                  </a:lnTo>
                  <a:lnTo>
                    <a:pt x="272" y="333"/>
                  </a:lnTo>
                  <a:lnTo>
                    <a:pt x="273" y="326"/>
                  </a:lnTo>
                  <a:lnTo>
                    <a:pt x="275" y="321"/>
                  </a:lnTo>
                  <a:lnTo>
                    <a:pt x="278" y="316"/>
                  </a:lnTo>
                  <a:lnTo>
                    <a:pt x="281" y="311"/>
                  </a:lnTo>
                  <a:lnTo>
                    <a:pt x="285" y="308"/>
                  </a:lnTo>
                  <a:lnTo>
                    <a:pt x="291" y="305"/>
                  </a:lnTo>
                  <a:lnTo>
                    <a:pt x="296" y="303"/>
                  </a:lnTo>
                  <a:lnTo>
                    <a:pt x="302" y="303"/>
                  </a:lnTo>
                  <a:lnTo>
                    <a:pt x="605" y="303"/>
                  </a:lnTo>
                  <a:lnTo>
                    <a:pt x="611" y="303"/>
                  </a:lnTo>
                  <a:lnTo>
                    <a:pt x="617" y="305"/>
                  </a:lnTo>
                  <a:lnTo>
                    <a:pt x="622" y="308"/>
                  </a:lnTo>
                  <a:lnTo>
                    <a:pt x="626" y="311"/>
                  </a:lnTo>
                  <a:lnTo>
                    <a:pt x="631" y="316"/>
                  </a:lnTo>
                  <a:lnTo>
                    <a:pt x="633" y="321"/>
                  </a:lnTo>
                  <a:lnTo>
                    <a:pt x="635" y="326"/>
                  </a:lnTo>
                  <a:lnTo>
                    <a:pt x="636" y="333"/>
                  </a:lnTo>
                  <a:lnTo>
                    <a:pt x="636" y="363"/>
                  </a:lnTo>
                  <a:lnTo>
                    <a:pt x="575" y="363"/>
                  </a:lnTo>
                  <a:lnTo>
                    <a:pt x="566" y="364"/>
                  </a:lnTo>
                  <a:lnTo>
                    <a:pt x="559" y="365"/>
                  </a:lnTo>
                  <a:lnTo>
                    <a:pt x="551" y="368"/>
                  </a:lnTo>
                  <a:lnTo>
                    <a:pt x="545" y="371"/>
                  </a:lnTo>
                  <a:lnTo>
                    <a:pt x="538" y="376"/>
                  </a:lnTo>
                  <a:lnTo>
                    <a:pt x="532" y="381"/>
                  </a:lnTo>
                  <a:lnTo>
                    <a:pt x="528" y="386"/>
                  </a:lnTo>
                  <a:lnTo>
                    <a:pt x="523" y="393"/>
                  </a:lnTo>
                  <a:lnTo>
                    <a:pt x="385" y="393"/>
                  </a:lnTo>
                  <a:close/>
                  <a:moveTo>
                    <a:pt x="60" y="635"/>
                  </a:moveTo>
                  <a:lnTo>
                    <a:pt x="60" y="424"/>
                  </a:lnTo>
                  <a:lnTo>
                    <a:pt x="61" y="417"/>
                  </a:lnTo>
                  <a:lnTo>
                    <a:pt x="63" y="412"/>
                  </a:lnTo>
                  <a:lnTo>
                    <a:pt x="65" y="407"/>
                  </a:lnTo>
                  <a:lnTo>
                    <a:pt x="70" y="402"/>
                  </a:lnTo>
                  <a:lnTo>
                    <a:pt x="74" y="398"/>
                  </a:lnTo>
                  <a:lnTo>
                    <a:pt x="79" y="396"/>
                  </a:lnTo>
                  <a:lnTo>
                    <a:pt x="85" y="394"/>
                  </a:lnTo>
                  <a:lnTo>
                    <a:pt x="91" y="393"/>
                  </a:lnTo>
                  <a:lnTo>
                    <a:pt x="332" y="393"/>
                  </a:lnTo>
                  <a:lnTo>
                    <a:pt x="339" y="394"/>
                  </a:lnTo>
                  <a:lnTo>
                    <a:pt x="344" y="396"/>
                  </a:lnTo>
                  <a:lnTo>
                    <a:pt x="350" y="398"/>
                  </a:lnTo>
                  <a:lnTo>
                    <a:pt x="354" y="402"/>
                  </a:lnTo>
                  <a:lnTo>
                    <a:pt x="358" y="407"/>
                  </a:lnTo>
                  <a:lnTo>
                    <a:pt x="360" y="412"/>
                  </a:lnTo>
                  <a:lnTo>
                    <a:pt x="363" y="417"/>
                  </a:lnTo>
                  <a:lnTo>
                    <a:pt x="364" y="424"/>
                  </a:lnTo>
                  <a:lnTo>
                    <a:pt x="364" y="635"/>
                  </a:lnTo>
                  <a:lnTo>
                    <a:pt x="60" y="635"/>
                  </a:lnTo>
                  <a:close/>
                  <a:moveTo>
                    <a:pt x="394" y="756"/>
                  </a:moveTo>
                  <a:lnTo>
                    <a:pt x="30" y="756"/>
                  </a:lnTo>
                  <a:lnTo>
                    <a:pt x="30" y="696"/>
                  </a:lnTo>
                  <a:lnTo>
                    <a:pt x="31" y="690"/>
                  </a:lnTo>
                  <a:lnTo>
                    <a:pt x="32" y="684"/>
                  </a:lnTo>
                  <a:lnTo>
                    <a:pt x="35" y="679"/>
                  </a:lnTo>
                  <a:lnTo>
                    <a:pt x="40" y="675"/>
                  </a:lnTo>
                  <a:lnTo>
                    <a:pt x="44" y="670"/>
                  </a:lnTo>
                  <a:lnTo>
                    <a:pt x="48" y="668"/>
                  </a:lnTo>
                  <a:lnTo>
                    <a:pt x="55" y="666"/>
                  </a:lnTo>
                  <a:lnTo>
                    <a:pt x="60" y="665"/>
                  </a:lnTo>
                  <a:lnTo>
                    <a:pt x="364" y="665"/>
                  </a:lnTo>
                  <a:lnTo>
                    <a:pt x="369" y="666"/>
                  </a:lnTo>
                  <a:lnTo>
                    <a:pt x="375" y="668"/>
                  </a:lnTo>
                  <a:lnTo>
                    <a:pt x="380" y="670"/>
                  </a:lnTo>
                  <a:lnTo>
                    <a:pt x="385" y="675"/>
                  </a:lnTo>
                  <a:lnTo>
                    <a:pt x="388" y="679"/>
                  </a:lnTo>
                  <a:lnTo>
                    <a:pt x="391" y="684"/>
                  </a:lnTo>
                  <a:lnTo>
                    <a:pt x="393" y="690"/>
                  </a:lnTo>
                  <a:lnTo>
                    <a:pt x="394" y="696"/>
                  </a:lnTo>
                  <a:lnTo>
                    <a:pt x="394" y="756"/>
                  </a:lnTo>
                  <a:close/>
                  <a:moveTo>
                    <a:pt x="302" y="60"/>
                  </a:moveTo>
                  <a:lnTo>
                    <a:pt x="304" y="54"/>
                  </a:lnTo>
                  <a:lnTo>
                    <a:pt x="305" y="49"/>
                  </a:lnTo>
                  <a:lnTo>
                    <a:pt x="308" y="43"/>
                  </a:lnTo>
                  <a:lnTo>
                    <a:pt x="311" y="39"/>
                  </a:lnTo>
                  <a:lnTo>
                    <a:pt x="316" y="36"/>
                  </a:lnTo>
                  <a:lnTo>
                    <a:pt x="321" y="33"/>
                  </a:lnTo>
                  <a:lnTo>
                    <a:pt x="327" y="30"/>
                  </a:lnTo>
                  <a:lnTo>
                    <a:pt x="332" y="30"/>
                  </a:lnTo>
                  <a:lnTo>
                    <a:pt x="575" y="30"/>
                  </a:lnTo>
                  <a:lnTo>
                    <a:pt x="581" y="30"/>
                  </a:lnTo>
                  <a:lnTo>
                    <a:pt x="587" y="33"/>
                  </a:lnTo>
                  <a:lnTo>
                    <a:pt x="592" y="36"/>
                  </a:lnTo>
                  <a:lnTo>
                    <a:pt x="596" y="39"/>
                  </a:lnTo>
                  <a:lnTo>
                    <a:pt x="600" y="43"/>
                  </a:lnTo>
                  <a:lnTo>
                    <a:pt x="603" y="49"/>
                  </a:lnTo>
                  <a:lnTo>
                    <a:pt x="605" y="54"/>
                  </a:lnTo>
                  <a:lnTo>
                    <a:pt x="605" y="60"/>
                  </a:lnTo>
                  <a:lnTo>
                    <a:pt x="605" y="273"/>
                  </a:lnTo>
                  <a:lnTo>
                    <a:pt x="302" y="273"/>
                  </a:lnTo>
                  <a:lnTo>
                    <a:pt x="302" y="60"/>
                  </a:lnTo>
                  <a:close/>
                  <a:moveTo>
                    <a:pt x="877" y="644"/>
                  </a:moveTo>
                  <a:lnTo>
                    <a:pt x="877" y="424"/>
                  </a:lnTo>
                  <a:lnTo>
                    <a:pt x="877" y="417"/>
                  </a:lnTo>
                  <a:lnTo>
                    <a:pt x="876" y="411"/>
                  </a:lnTo>
                  <a:lnTo>
                    <a:pt x="875" y="406"/>
                  </a:lnTo>
                  <a:lnTo>
                    <a:pt x="873" y="400"/>
                  </a:lnTo>
                  <a:lnTo>
                    <a:pt x="870" y="395"/>
                  </a:lnTo>
                  <a:lnTo>
                    <a:pt x="868" y="389"/>
                  </a:lnTo>
                  <a:lnTo>
                    <a:pt x="863" y="385"/>
                  </a:lnTo>
                  <a:lnTo>
                    <a:pt x="860" y="381"/>
                  </a:lnTo>
                  <a:lnTo>
                    <a:pt x="856" y="377"/>
                  </a:lnTo>
                  <a:lnTo>
                    <a:pt x="850" y="373"/>
                  </a:lnTo>
                  <a:lnTo>
                    <a:pt x="846" y="370"/>
                  </a:lnTo>
                  <a:lnTo>
                    <a:pt x="841" y="368"/>
                  </a:lnTo>
                  <a:lnTo>
                    <a:pt x="835" y="366"/>
                  </a:lnTo>
                  <a:lnTo>
                    <a:pt x="829" y="364"/>
                  </a:lnTo>
                  <a:lnTo>
                    <a:pt x="824" y="364"/>
                  </a:lnTo>
                  <a:lnTo>
                    <a:pt x="817" y="363"/>
                  </a:lnTo>
                  <a:lnTo>
                    <a:pt x="666" y="363"/>
                  </a:lnTo>
                  <a:lnTo>
                    <a:pt x="666" y="333"/>
                  </a:lnTo>
                  <a:lnTo>
                    <a:pt x="665" y="324"/>
                  </a:lnTo>
                  <a:lnTo>
                    <a:pt x="664" y="317"/>
                  </a:lnTo>
                  <a:lnTo>
                    <a:pt x="661" y="309"/>
                  </a:lnTo>
                  <a:lnTo>
                    <a:pt x="657" y="303"/>
                  </a:lnTo>
                  <a:lnTo>
                    <a:pt x="653" y="296"/>
                  </a:lnTo>
                  <a:lnTo>
                    <a:pt x="648" y="290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60"/>
                  </a:lnTo>
                  <a:lnTo>
                    <a:pt x="635" y="54"/>
                  </a:lnTo>
                  <a:lnTo>
                    <a:pt x="634" y="49"/>
                  </a:lnTo>
                  <a:lnTo>
                    <a:pt x="633" y="42"/>
                  </a:lnTo>
                  <a:lnTo>
                    <a:pt x="631" y="37"/>
                  </a:lnTo>
                  <a:lnTo>
                    <a:pt x="628" y="31"/>
                  </a:lnTo>
                  <a:lnTo>
                    <a:pt x="625" y="27"/>
                  </a:lnTo>
                  <a:lnTo>
                    <a:pt x="622" y="22"/>
                  </a:lnTo>
                  <a:lnTo>
                    <a:pt x="618" y="18"/>
                  </a:lnTo>
                  <a:lnTo>
                    <a:pt x="613" y="14"/>
                  </a:lnTo>
                  <a:lnTo>
                    <a:pt x="609" y="10"/>
                  </a:lnTo>
                  <a:lnTo>
                    <a:pt x="604" y="7"/>
                  </a:lnTo>
                  <a:lnTo>
                    <a:pt x="598" y="5"/>
                  </a:lnTo>
                  <a:lnTo>
                    <a:pt x="593" y="3"/>
                  </a:lnTo>
                  <a:lnTo>
                    <a:pt x="587" y="1"/>
                  </a:lnTo>
                  <a:lnTo>
                    <a:pt x="581" y="0"/>
                  </a:lnTo>
                  <a:lnTo>
                    <a:pt x="575" y="0"/>
                  </a:lnTo>
                  <a:lnTo>
                    <a:pt x="332" y="0"/>
                  </a:lnTo>
                  <a:lnTo>
                    <a:pt x="327" y="0"/>
                  </a:lnTo>
                  <a:lnTo>
                    <a:pt x="321" y="1"/>
                  </a:lnTo>
                  <a:lnTo>
                    <a:pt x="315" y="3"/>
                  </a:lnTo>
                  <a:lnTo>
                    <a:pt x="309" y="5"/>
                  </a:lnTo>
                  <a:lnTo>
                    <a:pt x="304" y="7"/>
                  </a:lnTo>
                  <a:lnTo>
                    <a:pt x="299" y="10"/>
                  </a:lnTo>
                  <a:lnTo>
                    <a:pt x="294" y="14"/>
                  </a:lnTo>
                  <a:lnTo>
                    <a:pt x="290" y="18"/>
                  </a:lnTo>
                  <a:lnTo>
                    <a:pt x="286" y="22"/>
                  </a:lnTo>
                  <a:lnTo>
                    <a:pt x="283" y="27"/>
                  </a:lnTo>
                  <a:lnTo>
                    <a:pt x="280" y="31"/>
                  </a:lnTo>
                  <a:lnTo>
                    <a:pt x="277" y="37"/>
                  </a:lnTo>
                  <a:lnTo>
                    <a:pt x="275" y="42"/>
                  </a:lnTo>
                  <a:lnTo>
                    <a:pt x="273" y="49"/>
                  </a:lnTo>
                  <a:lnTo>
                    <a:pt x="272" y="54"/>
                  </a:lnTo>
                  <a:lnTo>
                    <a:pt x="272" y="60"/>
                  </a:lnTo>
                  <a:lnTo>
                    <a:pt x="272" y="280"/>
                  </a:lnTo>
                  <a:lnTo>
                    <a:pt x="266" y="284"/>
                  </a:lnTo>
                  <a:lnTo>
                    <a:pt x="260" y="290"/>
                  </a:lnTo>
                  <a:lnTo>
                    <a:pt x="255" y="296"/>
                  </a:lnTo>
                  <a:lnTo>
                    <a:pt x="251" y="303"/>
                  </a:lnTo>
                  <a:lnTo>
                    <a:pt x="247" y="309"/>
                  </a:lnTo>
                  <a:lnTo>
                    <a:pt x="245" y="317"/>
                  </a:lnTo>
                  <a:lnTo>
                    <a:pt x="242" y="324"/>
                  </a:lnTo>
                  <a:lnTo>
                    <a:pt x="242" y="333"/>
                  </a:lnTo>
                  <a:lnTo>
                    <a:pt x="242" y="363"/>
                  </a:lnTo>
                  <a:lnTo>
                    <a:pt x="91" y="363"/>
                  </a:lnTo>
                  <a:lnTo>
                    <a:pt x="85" y="364"/>
                  </a:lnTo>
                  <a:lnTo>
                    <a:pt x="78" y="364"/>
                  </a:lnTo>
                  <a:lnTo>
                    <a:pt x="73" y="366"/>
                  </a:lnTo>
                  <a:lnTo>
                    <a:pt x="68" y="368"/>
                  </a:lnTo>
                  <a:lnTo>
                    <a:pt x="62" y="370"/>
                  </a:lnTo>
                  <a:lnTo>
                    <a:pt x="57" y="373"/>
                  </a:lnTo>
                  <a:lnTo>
                    <a:pt x="53" y="377"/>
                  </a:lnTo>
                  <a:lnTo>
                    <a:pt x="48" y="381"/>
                  </a:lnTo>
                  <a:lnTo>
                    <a:pt x="44" y="385"/>
                  </a:lnTo>
                  <a:lnTo>
                    <a:pt x="41" y="389"/>
                  </a:lnTo>
                  <a:lnTo>
                    <a:pt x="38" y="395"/>
                  </a:lnTo>
                  <a:lnTo>
                    <a:pt x="35" y="400"/>
                  </a:lnTo>
                  <a:lnTo>
                    <a:pt x="33" y="406"/>
                  </a:lnTo>
                  <a:lnTo>
                    <a:pt x="31" y="411"/>
                  </a:lnTo>
                  <a:lnTo>
                    <a:pt x="31" y="417"/>
                  </a:lnTo>
                  <a:lnTo>
                    <a:pt x="30" y="424"/>
                  </a:lnTo>
                  <a:lnTo>
                    <a:pt x="30" y="644"/>
                  </a:lnTo>
                  <a:lnTo>
                    <a:pt x="24" y="648"/>
                  </a:lnTo>
                  <a:lnTo>
                    <a:pt x="18" y="653"/>
                  </a:lnTo>
                  <a:lnTo>
                    <a:pt x="13" y="659"/>
                  </a:lnTo>
                  <a:lnTo>
                    <a:pt x="9" y="665"/>
                  </a:lnTo>
                  <a:lnTo>
                    <a:pt x="4" y="672"/>
                  </a:lnTo>
                  <a:lnTo>
                    <a:pt x="2" y="680"/>
                  </a:lnTo>
                  <a:lnTo>
                    <a:pt x="1" y="688"/>
                  </a:lnTo>
                  <a:lnTo>
                    <a:pt x="0" y="696"/>
                  </a:lnTo>
                  <a:lnTo>
                    <a:pt x="0" y="771"/>
                  </a:lnTo>
                  <a:lnTo>
                    <a:pt x="0" y="774"/>
                  </a:lnTo>
                  <a:lnTo>
                    <a:pt x="1" y="778"/>
                  </a:lnTo>
                  <a:lnTo>
                    <a:pt x="2" y="780"/>
                  </a:lnTo>
                  <a:lnTo>
                    <a:pt x="4" y="782"/>
                  </a:lnTo>
                  <a:lnTo>
                    <a:pt x="6" y="784"/>
                  </a:lnTo>
                  <a:lnTo>
                    <a:pt x="10" y="785"/>
                  </a:lnTo>
                  <a:lnTo>
                    <a:pt x="12" y="786"/>
                  </a:lnTo>
                  <a:lnTo>
                    <a:pt x="15" y="786"/>
                  </a:lnTo>
                  <a:lnTo>
                    <a:pt x="409" y="786"/>
                  </a:lnTo>
                  <a:lnTo>
                    <a:pt x="412" y="786"/>
                  </a:lnTo>
                  <a:lnTo>
                    <a:pt x="414" y="785"/>
                  </a:lnTo>
                  <a:lnTo>
                    <a:pt x="417" y="784"/>
                  </a:lnTo>
                  <a:lnTo>
                    <a:pt x="419" y="782"/>
                  </a:lnTo>
                  <a:lnTo>
                    <a:pt x="421" y="780"/>
                  </a:lnTo>
                  <a:lnTo>
                    <a:pt x="423" y="778"/>
                  </a:lnTo>
                  <a:lnTo>
                    <a:pt x="424" y="774"/>
                  </a:lnTo>
                  <a:lnTo>
                    <a:pt x="424" y="771"/>
                  </a:lnTo>
                  <a:lnTo>
                    <a:pt x="424" y="696"/>
                  </a:lnTo>
                  <a:lnTo>
                    <a:pt x="423" y="688"/>
                  </a:lnTo>
                  <a:lnTo>
                    <a:pt x="421" y="680"/>
                  </a:lnTo>
                  <a:lnTo>
                    <a:pt x="419" y="672"/>
                  </a:lnTo>
                  <a:lnTo>
                    <a:pt x="415" y="665"/>
                  </a:lnTo>
                  <a:lnTo>
                    <a:pt x="411" y="659"/>
                  </a:lnTo>
                  <a:lnTo>
                    <a:pt x="405" y="653"/>
                  </a:lnTo>
                  <a:lnTo>
                    <a:pt x="400" y="648"/>
                  </a:lnTo>
                  <a:lnTo>
                    <a:pt x="394" y="644"/>
                  </a:lnTo>
                  <a:lnTo>
                    <a:pt x="394" y="424"/>
                  </a:lnTo>
                  <a:lnTo>
                    <a:pt x="515" y="424"/>
                  </a:lnTo>
                  <a:lnTo>
                    <a:pt x="515" y="644"/>
                  </a:lnTo>
                  <a:lnTo>
                    <a:pt x="508" y="648"/>
                  </a:lnTo>
                  <a:lnTo>
                    <a:pt x="502" y="653"/>
                  </a:lnTo>
                  <a:lnTo>
                    <a:pt x="497" y="659"/>
                  </a:lnTo>
                  <a:lnTo>
                    <a:pt x="492" y="665"/>
                  </a:lnTo>
                  <a:lnTo>
                    <a:pt x="489" y="672"/>
                  </a:lnTo>
                  <a:lnTo>
                    <a:pt x="486" y="680"/>
                  </a:lnTo>
                  <a:lnTo>
                    <a:pt x="485" y="688"/>
                  </a:lnTo>
                  <a:lnTo>
                    <a:pt x="484" y="696"/>
                  </a:lnTo>
                  <a:lnTo>
                    <a:pt x="484" y="771"/>
                  </a:lnTo>
                  <a:lnTo>
                    <a:pt x="485" y="774"/>
                  </a:lnTo>
                  <a:lnTo>
                    <a:pt x="486" y="778"/>
                  </a:lnTo>
                  <a:lnTo>
                    <a:pt x="487" y="780"/>
                  </a:lnTo>
                  <a:lnTo>
                    <a:pt x="489" y="782"/>
                  </a:lnTo>
                  <a:lnTo>
                    <a:pt x="491" y="784"/>
                  </a:lnTo>
                  <a:lnTo>
                    <a:pt x="493" y="785"/>
                  </a:lnTo>
                  <a:lnTo>
                    <a:pt x="497" y="786"/>
                  </a:lnTo>
                  <a:lnTo>
                    <a:pt x="500" y="786"/>
                  </a:lnTo>
                  <a:lnTo>
                    <a:pt x="892" y="786"/>
                  </a:lnTo>
                  <a:lnTo>
                    <a:pt x="896" y="786"/>
                  </a:lnTo>
                  <a:lnTo>
                    <a:pt x="899" y="785"/>
                  </a:lnTo>
                  <a:lnTo>
                    <a:pt x="901" y="784"/>
                  </a:lnTo>
                  <a:lnTo>
                    <a:pt x="903" y="782"/>
                  </a:lnTo>
                  <a:lnTo>
                    <a:pt x="905" y="780"/>
                  </a:lnTo>
                  <a:lnTo>
                    <a:pt x="906" y="778"/>
                  </a:lnTo>
                  <a:lnTo>
                    <a:pt x="907" y="774"/>
                  </a:lnTo>
                  <a:lnTo>
                    <a:pt x="907" y="771"/>
                  </a:lnTo>
                  <a:lnTo>
                    <a:pt x="907" y="696"/>
                  </a:lnTo>
                  <a:lnTo>
                    <a:pt x="907" y="688"/>
                  </a:lnTo>
                  <a:lnTo>
                    <a:pt x="905" y="680"/>
                  </a:lnTo>
                  <a:lnTo>
                    <a:pt x="903" y="672"/>
                  </a:lnTo>
                  <a:lnTo>
                    <a:pt x="900" y="665"/>
                  </a:lnTo>
                  <a:lnTo>
                    <a:pt x="896" y="659"/>
                  </a:lnTo>
                  <a:lnTo>
                    <a:pt x="890" y="653"/>
                  </a:lnTo>
                  <a:lnTo>
                    <a:pt x="884" y="648"/>
                  </a:lnTo>
                  <a:lnTo>
                    <a:pt x="877" y="644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20C170E1-AFF6-4678-A1FA-98FC5EE66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363" y="957263"/>
              <a:ext cx="76200" cy="57150"/>
            </a:xfrm>
            <a:custGeom>
              <a:avLst/>
              <a:gdLst>
                <a:gd name="T0" fmla="*/ 212 w 242"/>
                <a:gd name="T1" fmla="*/ 151 h 181"/>
                <a:gd name="T2" fmla="*/ 30 w 242"/>
                <a:gd name="T3" fmla="*/ 151 h 181"/>
                <a:gd name="T4" fmla="*/ 30 w 242"/>
                <a:gd name="T5" fmla="*/ 30 h 181"/>
                <a:gd name="T6" fmla="*/ 212 w 242"/>
                <a:gd name="T7" fmla="*/ 30 h 181"/>
                <a:gd name="T8" fmla="*/ 212 w 242"/>
                <a:gd name="T9" fmla="*/ 151 h 181"/>
                <a:gd name="T10" fmla="*/ 227 w 242"/>
                <a:gd name="T11" fmla="*/ 0 h 181"/>
                <a:gd name="T12" fmla="*/ 15 w 242"/>
                <a:gd name="T13" fmla="*/ 0 h 181"/>
                <a:gd name="T14" fmla="*/ 12 w 242"/>
                <a:gd name="T15" fmla="*/ 0 h 181"/>
                <a:gd name="T16" fmla="*/ 10 w 242"/>
                <a:gd name="T17" fmla="*/ 1 h 181"/>
                <a:gd name="T18" fmla="*/ 6 w 242"/>
                <a:gd name="T19" fmla="*/ 2 h 181"/>
                <a:gd name="T20" fmla="*/ 4 w 242"/>
                <a:gd name="T21" fmla="*/ 4 h 181"/>
                <a:gd name="T22" fmla="*/ 3 w 242"/>
                <a:gd name="T23" fmla="*/ 6 h 181"/>
                <a:gd name="T24" fmla="*/ 1 w 242"/>
                <a:gd name="T25" fmla="*/ 8 h 181"/>
                <a:gd name="T26" fmla="*/ 0 w 242"/>
                <a:gd name="T27" fmla="*/ 12 h 181"/>
                <a:gd name="T28" fmla="*/ 0 w 242"/>
                <a:gd name="T29" fmla="*/ 15 h 181"/>
                <a:gd name="T30" fmla="*/ 0 w 242"/>
                <a:gd name="T31" fmla="*/ 166 h 181"/>
                <a:gd name="T32" fmla="*/ 0 w 242"/>
                <a:gd name="T33" fmla="*/ 169 h 181"/>
                <a:gd name="T34" fmla="*/ 1 w 242"/>
                <a:gd name="T35" fmla="*/ 171 h 181"/>
                <a:gd name="T36" fmla="*/ 3 w 242"/>
                <a:gd name="T37" fmla="*/ 175 h 181"/>
                <a:gd name="T38" fmla="*/ 4 w 242"/>
                <a:gd name="T39" fmla="*/ 177 h 181"/>
                <a:gd name="T40" fmla="*/ 6 w 242"/>
                <a:gd name="T41" fmla="*/ 179 h 181"/>
                <a:gd name="T42" fmla="*/ 10 w 242"/>
                <a:gd name="T43" fmla="*/ 180 h 181"/>
                <a:gd name="T44" fmla="*/ 12 w 242"/>
                <a:gd name="T45" fmla="*/ 181 h 181"/>
                <a:gd name="T46" fmla="*/ 15 w 242"/>
                <a:gd name="T47" fmla="*/ 181 h 181"/>
                <a:gd name="T48" fmla="*/ 227 w 242"/>
                <a:gd name="T49" fmla="*/ 181 h 181"/>
                <a:gd name="T50" fmla="*/ 230 w 242"/>
                <a:gd name="T51" fmla="*/ 181 h 181"/>
                <a:gd name="T52" fmla="*/ 233 w 242"/>
                <a:gd name="T53" fmla="*/ 180 h 181"/>
                <a:gd name="T54" fmla="*/ 236 w 242"/>
                <a:gd name="T55" fmla="*/ 178 h 181"/>
                <a:gd name="T56" fmla="*/ 238 w 242"/>
                <a:gd name="T57" fmla="*/ 177 h 181"/>
                <a:gd name="T58" fmla="*/ 239 w 242"/>
                <a:gd name="T59" fmla="*/ 175 h 181"/>
                <a:gd name="T60" fmla="*/ 241 w 242"/>
                <a:gd name="T61" fmla="*/ 171 h 181"/>
                <a:gd name="T62" fmla="*/ 242 w 242"/>
                <a:gd name="T63" fmla="*/ 169 h 181"/>
                <a:gd name="T64" fmla="*/ 242 w 242"/>
                <a:gd name="T65" fmla="*/ 166 h 181"/>
                <a:gd name="T66" fmla="*/ 242 w 242"/>
                <a:gd name="T67" fmla="*/ 15 h 181"/>
                <a:gd name="T68" fmla="*/ 242 w 242"/>
                <a:gd name="T69" fmla="*/ 12 h 181"/>
                <a:gd name="T70" fmla="*/ 241 w 242"/>
                <a:gd name="T71" fmla="*/ 8 h 181"/>
                <a:gd name="T72" fmla="*/ 239 w 242"/>
                <a:gd name="T73" fmla="*/ 6 h 181"/>
                <a:gd name="T74" fmla="*/ 238 w 242"/>
                <a:gd name="T75" fmla="*/ 4 h 181"/>
                <a:gd name="T76" fmla="*/ 236 w 242"/>
                <a:gd name="T77" fmla="*/ 2 h 181"/>
                <a:gd name="T78" fmla="*/ 233 w 242"/>
                <a:gd name="T79" fmla="*/ 1 h 181"/>
                <a:gd name="T80" fmla="*/ 230 w 242"/>
                <a:gd name="T81" fmla="*/ 0 h 181"/>
                <a:gd name="T82" fmla="*/ 227 w 242"/>
                <a:gd name="T8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2" h="181">
                  <a:moveTo>
                    <a:pt x="212" y="151"/>
                  </a:moveTo>
                  <a:lnTo>
                    <a:pt x="30" y="151"/>
                  </a:lnTo>
                  <a:lnTo>
                    <a:pt x="30" y="30"/>
                  </a:lnTo>
                  <a:lnTo>
                    <a:pt x="212" y="30"/>
                  </a:lnTo>
                  <a:lnTo>
                    <a:pt x="212" y="151"/>
                  </a:lnTo>
                  <a:close/>
                  <a:moveTo>
                    <a:pt x="227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1"/>
                  </a:lnTo>
                  <a:lnTo>
                    <a:pt x="3" y="175"/>
                  </a:lnTo>
                  <a:lnTo>
                    <a:pt x="4" y="177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227" y="181"/>
                  </a:lnTo>
                  <a:lnTo>
                    <a:pt x="230" y="181"/>
                  </a:lnTo>
                  <a:lnTo>
                    <a:pt x="233" y="180"/>
                  </a:lnTo>
                  <a:lnTo>
                    <a:pt x="236" y="178"/>
                  </a:lnTo>
                  <a:lnTo>
                    <a:pt x="238" y="177"/>
                  </a:lnTo>
                  <a:lnTo>
                    <a:pt x="239" y="175"/>
                  </a:lnTo>
                  <a:lnTo>
                    <a:pt x="241" y="171"/>
                  </a:lnTo>
                  <a:lnTo>
                    <a:pt x="242" y="169"/>
                  </a:lnTo>
                  <a:lnTo>
                    <a:pt x="242" y="166"/>
                  </a:lnTo>
                  <a:lnTo>
                    <a:pt x="242" y="15"/>
                  </a:lnTo>
                  <a:lnTo>
                    <a:pt x="242" y="12"/>
                  </a:lnTo>
                  <a:lnTo>
                    <a:pt x="241" y="8"/>
                  </a:lnTo>
                  <a:lnTo>
                    <a:pt x="239" y="6"/>
                  </a:lnTo>
                  <a:lnTo>
                    <a:pt x="238" y="4"/>
                  </a:lnTo>
                  <a:lnTo>
                    <a:pt x="236" y="2"/>
                  </a:lnTo>
                  <a:lnTo>
                    <a:pt x="233" y="1"/>
                  </a:lnTo>
                  <a:lnTo>
                    <a:pt x="230" y="0"/>
                  </a:lnTo>
                  <a:lnTo>
                    <a:pt x="227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D3D7A0A-C0A5-4CCF-B563-085733C3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205E-34E0-4D4E-B6CF-D546C54444F4}" type="slidenum">
              <a:rPr lang="en-US" smtClean="0"/>
              <a:t>7</a:t>
            </a:fld>
            <a:endParaRPr lang="en-US"/>
          </a:p>
        </p:txBody>
      </p:sp>
      <p:sp>
        <p:nvSpPr>
          <p:cNvPr id="83" name="TextBox 92">
            <a:extLst>
              <a:ext uri="{FF2B5EF4-FFF2-40B4-BE49-F238E27FC236}">
                <a16:creationId xmlns:a16="http://schemas.microsoft.com/office/drawing/2014/main" id="{55A87EE7-3CC7-4B81-9F80-8C7A4BD9000B}"/>
              </a:ext>
            </a:extLst>
          </p:cNvPr>
          <p:cNvSpPr txBox="1"/>
          <p:nvPr/>
        </p:nvSpPr>
        <p:spPr>
          <a:xfrm>
            <a:off x="5887660" y="1988299"/>
            <a:ext cx="4198449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以犯罪名稱搜尋資料庫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84" name="TextBox 111">
            <a:extLst>
              <a:ext uri="{FF2B5EF4-FFF2-40B4-BE49-F238E27FC236}">
                <a16:creationId xmlns:a16="http://schemas.microsoft.com/office/drawing/2014/main" id="{70AE3674-9F29-48D2-AA2A-13C47A3EA606}"/>
              </a:ext>
            </a:extLst>
          </p:cNvPr>
          <p:cNvSpPr txBox="1"/>
          <p:nvPr/>
        </p:nvSpPr>
        <p:spPr>
          <a:xfrm>
            <a:off x="5159026" y="1953464"/>
            <a:ext cx="595888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en-US" altLang="zh-TW" sz="2800" b="1" dirty="0">
                <a:solidFill>
                  <a:srgbClr val="3F3F3F"/>
                </a:solidFill>
                <a:latin typeface="Century Gothic"/>
              </a:rPr>
              <a:t>02</a:t>
            </a:r>
            <a:endParaRPr lang="id-ID" altLang="zh-TW" sz="2800" b="1" dirty="0">
              <a:solidFill>
                <a:srgbClr val="3F3F3F"/>
              </a:solidFill>
              <a:latin typeface="Century Gothic"/>
            </a:endParaRPr>
          </a:p>
        </p:txBody>
      </p:sp>
      <p:cxnSp>
        <p:nvCxnSpPr>
          <p:cNvPr id="31" name="Straight Connector 106">
            <a:extLst>
              <a:ext uri="{FF2B5EF4-FFF2-40B4-BE49-F238E27FC236}">
                <a16:creationId xmlns:a16="http://schemas.microsoft.com/office/drawing/2014/main" id="{52E80C4E-4565-4697-8031-0DEFE7C40E92}"/>
              </a:ext>
            </a:extLst>
          </p:cNvPr>
          <p:cNvCxnSpPr>
            <a:cxnSpLocks/>
          </p:cNvCxnSpPr>
          <p:nvPr/>
        </p:nvCxnSpPr>
        <p:spPr>
          <a:xfrm>
            <a:off x="4481257" y="2458837"/>
            <a:ext cx="7415179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06">
            <a:extLst>
              <a:ext uri="{FF2B5EF4-FFF2-40B4-BE49-F238E27FC236}">
                <a16:creationId xmlns:a16="http://schemas.microsoft.com/office/drawing/2014/main" id="{FB6D5C1F-28A1-463D-81DC-DD3AD5F9B174}"/>
              </a:ext>
            </a:extLst>
          </p:cNvPr>
          <p:cNvCxnSpPr>
            <a:cxnSpLocks/>
          </p:cNvCxnSpPr>
          <p:nvPr/>
        </p:nvCxnSpPr>
        <p:spPr>
          <a:xfrm flipH="1">
            <a:off x="11567982" y="6643756"/>
            <a:ext cx="2084173" cy="0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DF9961-B222-49EC-AE71-CE922866FBD0}"/>
              </a:ext>
            </a:extLst>
          </p:cNvPr>
          <p:cNvSpPr txBox="1"/>
          <p:nvPr/>
        </p:nvSpPr>
        <p:spPr>
          <a:xfrm>
            <a:off x="834162" y="2310714"/>
            <a:ext cx="52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CE2125-E84A-4C04-A209-0DB4BF981BC1}"/>
              </a:ext>
            </a:extLst>
          </p:cNvPr>
          <p:cNvSpPr/>
          <p:nvPr/>
        </p:nvSpPr>
        <p:spPr>
          <a:xfrm>
            <a:off x="5693254" y="2675494"/>
            <a:ext cx="4891083" cy="2343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2000" dirty="0"/>
              <a:t>提供使用者利用犯罪名稱查詢相關資料</a:t>
            </a:r>
            <a:endParaRPr lang="en-US" altLang="zh-TW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2000" dirty="0"/>
              <a:t>簡略顯示查詢結果</a:t>
            </a:r>
            <a:r>
              <a:rPr lang="en-US" altLang="zh-TW" sz="2000" dirty="0"/>
              <a:t>(</a:t>
            </a:r>
            <a:r>
              <a:rPr lang="zh-TW" altLang="en-US" sz="2000" dirty="0"/>
              <a:t>動態隨機</a:t>
            </a:r>
            <a:r>
              <a:rPr lang="en-US" altLang="zh-TW" sz="2000" dirty="0"/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2000" dirty="0"/>
              <a:t>點選姓名輸出功能</a:t>
            </a:r>
            <a:r>
              <a:rPr lang="en-US" altLang="zh-TW" sz="2000" dirty="0"/>
              <a:t>01</a:t>
            </a:r>
            <a:r>
              <a:rPr lang="zh-TW" altLang="en-US" sz="2000" dirty="0"/>
              <a:t>的圖片</a:t>
            </a:r>
            <a:endParaRPr lang="en-US" altLang="zh-TW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2000" dirty="0"/>
              <a:t>提供一鍵連接到</a:t>
            </a:r>
            <a:r>
              <a:rPr lang="en-US" altLang="zh-TW" sz="2000" dirty="0"/>
              <a:t>google</a:t>
            </a:r>
            <a:r>
              <a:rPr lang="zh-TW" altLang="en-US" sz="2000" dirty="0"/>
              <a:t>搜尋罪名服務</a:t>
            </a:r>
            <a:endParaRPr lang="en-US" altLang="zh-TW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2000" dirty="0"/>
              <a:t>提供匯出全部名單服務</a:t>
            </a:r>
            <a:r>
              <a:rPr lang="en-US" altLang="zh-TW" sz="2000" dirty="0"/>
              <a:t>(</a:t>
            </a:r>
            <a:r>
              <a:rPr lang="zh-TW" altLang="en-US" sz="2000" dirty="0"/>
              <a:t>靜態</a:t>
            </a:r>
            <a:r>
              <a:rPr lang="en-US" altLang="zh-TW" sz="2000" dirty="0"/>
              <a:t>)</a:t>
            </a:r>
          </a:p>
        </p:txBody>
      </p:sp>
      <p:cxnSp>
        <p:nvCxnSpPr>
          <p:cNvPr id="34" name="Straight Connector 106">
            <a:extLst>
              <a:ext uri="{FF2B5EF4-FFF2-40B4-BE49-F238E27FC236}">
                <a16:creationId xmlns:a16="http://schemas.microsoft.com/office/drawing/2014/main" id="{0ABDD6A3-7612-48EB-A17E-E1BCB35166D5}"/>
              </a:ext>
            </a:extLst>
          </p:cNvPr>
          <p:cNvCxnSpPr>
            <a:cxnSpLocks/>
          </p:cNvCxnSpPr>
          <p:nvPr/>
        </p:nvCxnSpPr>
        <p:spPr>
          <a:xfrm flipH="1">
            <a:off x="5159026" y="5275524"/>
            <a:ext cx="7204364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5CF01A1-ED9D-41D9-8767-FC691C14DF40}"/>
              </a:ext>
            </a:extLst>
          </p:cNvPr>
          <p:cNvSpPr/>
          <p:nvPr/>
        </p:nvSpPr>
        <p:spPr>
          <a:xfrm>
            <a:off x="9057038" y="1308349"/>
            <a:ext cx="1850323" cy="435600"/>
          </a:xfrm>
          <a:prstGeom prst="roundRect">
            <a:avLst/>
          </a:prstGeom>
          <a:solidFill>
            <a:srgbClr val="48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輸入犯罪名稱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4A02677D-DE98-4157-B07C-965645F93A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85087" y="1541244"/>
            <a:ext cx="435600" cy="435600"/>
          </a:xfrm>
          <a:prstGeom prst="rect">
            <a:avLst/>
          </a:prstGeom>
        </p:spPr>
      </p:pic>
      <p:pic>
        <p:nvPicPr>
          <p:cNvPr id="27" name="Picture 2" descr="ãlineãçåçæå°çµæ">
            <a:extLst>
              <a:ext uri="{FF2B5EF4-FFF2-40B4-BE49-F238E27FC236}">
                <a16:creationId xmlns:a16="http://schemas.microsoft.com/office/drawing/2014/main" id="{EFB78E43-5F3D-4135-BF3F-12F816C4E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500" y1="47167" x2="48500" y2="47167"/>
                        <a14:foregroundMark x1="46667" y1="47167" x2="46667" y2="47167"/>
                        <a14:foregroundMark x1="43167" y1="48167" x2="43167" y2="48167"/>
                        <a14:foregroundMark x1="55000" y1="48333" x2="55000" y2="48333"/>
                        <a14:foregroundMark x1="52667" y1="55833" x2="52667" y2="55833"/>
                        <a14:foregroundMark x1="52667" y1="55833" x2="50500" y2="47500"/>
                        <a14:foregroundMark x1="50500" y1="47500" x2="52167" y2="39833"/>
                        <a14:foregroundMark x1="42000" y1="41500" x2="54333" y2="55500"/>
                        <a14:foregroundMark x1="54333" y1="55500" x2="52333" y2="52333"/>
                        <a14:foregroundMark x1="41667" y1="44833" x2="41500" y2="55833"/>
                        <a14:foregroundMark x1="41500" y1="55833" x2="51667" y2="56167"/>
                        <a14:foregroundMark x1="51667" y1="56167" x2="56833" y2="48167"/>
                        <a14:foregroundMark x1="56833" y1="48167" x2="57333" y2="41333"/>
                        <a14:foregroundMark x1="50333" y1="58833" x2="61667" y2="4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16" y="-595216"/>
            <a:ext cx="2200795" cy="22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55e2CHGr">
            <a:hlinkClick r:id="" action="ppaction://media"/>
            <a:extLst>
              <a:ext uri="{FF2B5EF4-FFF2-40B4-BE49-F238E27FC236}">
                <a16:creationId xmlns:a16="http://schemas.microsoft.com/office/drawing/2014/main" id="{14C62363-8542-430D-9924-E340DEBB03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70065" y="1074307"/>
            <a:ext cx="3176532" cy="56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9308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69D153-035E-445F-A22C-A0A4A7E7FA01}"/>
              </a:ext>
            </a:extLst>
          </p:cNvPr>
          <p:cNvSpPr/>
          <p:nvPr/>
        </p:nvSpPr>
        <p:spPr>
          <a:xfrm>
            <a:off x="0" y="266700"/>
            <a:ext cx="12192000" cy="552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AFA0D3-4F02-4564-868F-7B23A92CA5DA}"/>
              </a:ext>
            </a:extLst>
          </p:cNvPr>
          <p:cNvGrpSpPr/>
          <p:nvPr/>
        </p:nvGrpSpPr>
        <p:grpSpPr>
          <a:xfrm>
            <a:off x="271463" y="171450"/>
            <a:ext cx="790575" cy="742950"/>
            <a:chOff x="11182350" y="171450"/>
            <a:chExt cx="790575" cy="74295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67F46E-4DB3-4EFD-82B7-61C976CE2B84}"/>
                </a:ext>
              </a:extLst>
            </p:cNvPr>
            <p:cNvSpPr/>
            <p:nvPr/>
          </p:nvSpPr>
          <p:spPr>
            <a:xfrm>
              <a:off x="11182350" y="171450"/>
              <a:ext cx="742950" cy="7429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DA0FFA55-54B3-40E8-B647-2537CB6023FA}"/>
                </a:ext>
              </a:extLst>
            </p:cNvPr>
            <p:cNvSpPr/>
            <p:nvPr/>
          </p:nvSpPr>
          <p:spPr>
            <a:xfrm>
              <a:off x="11925300" y="171450"/>
              <a:ext cx="47625" cy="95250"/>
            </a:xfrm>
            <a:prstGeom prst="rt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16CA8BD4-DBFF-47F9-A57B-47E2AE2D4939}"/>
                </a:ext>
              </a:extLst>
            </p:cNvPr>
            <p:cNvSpPr/>
            <p:nvPr/>
          </p:nvSpPr>
          <p:spPr>
            <a:xfrm flipV="1">
              <a:off x="11925300" y="819150"/>
              <a:ext cx="47625" cy="95250"/>
            </a:xfrm>
            <a:prstGeom prst="rt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C74FCE-67F3-40E5-8E00-405A2EB291D1}"/>
              </a:ext>
            </a:extLst>
          </p:cNvPr>
          <p:cNvSpPr txBox="1"/>
          <p:nvPr/>
        </p:nvSpPr>
        <p:spPr>
          <a:xfrm>
            <a:off x="1194665" y="327481"/>
            <a:ext cx="9727335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</a:rPr>
              <a:t>	</a:t>
            </a:r>
            <a:r>
              <a:rPr lang="en-US" altLang="zh-TW" sz="2800" dirty="0">
                <a:solidFill>
                  <a:schemeClr val="accent5">
                    <a:lumMod val="50000"/>
                  </a:schemeClr>
                </a:solidFill>
              </a:rPr>
              <a:t>LINE CHATBOT</a:t>
            </a:r>
            <a:r>
              <a:rPr lang="zh-TW" altLang="en-US" sz="2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5">
                    <a:lumMod val="50000"/>
                  </a:schemeClr>
                </a:solidFill>
              </a:rPr>
              <a:t>– </a:t>
            </a:r>
            <a:r>
              <a:rPr lang="zh-TW" altLang="en-US" sz="2800" b="1" dirty="0">
                <a:solidFill>
                  <a:schemeClr val="accent5">
                    <a:lumMod val="50000"/>
                  </a:schemeClr>
                </a:solidFill>
              </a:rPr>
              <a:t>聰明珊瑚腦</a:t>
            </a:r>
            <a:endParaRPr lang="id-ID" altLang="zh-TW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682F6A-6FB9-4872-BABC-5D9D1329A47E}"/>
              </a:ext>
            </a:extLst>
          </p:cNvPr>
          <p:cNvGrpSpPr/>
          <p:nvPr/>
        </p:nvGrpSpPr>
        <p:grpSpPr>
          <a:xfrm>
            <a:off x="451715" y="377056"/>
            <a:ext cx="382447" cy="331736"/>
            <a:chOff x="304800" y="822325"/>
            <a:chExt cx="287338" cy="249238"/>
          </a:xfrm>
          <a:solidFill>
            <a:schemeClr val="bg1"/>
          </a:solidFill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63114FD6-E650-4FFC-9FF9-D1BAFA5C36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957263"/>
              <a:ext cx="76200" cy="57150"/>
            </a:xfrm>
            <a:custGeom>
              <a:avLst/>
              <a:gdLst>
                <a:gd name="T0" fmla="*/ 211 w 241"/>
                <a:gd name="T1" fmla="*/ 151 h 181"/>
                <a:gd name="T2" fmla="*/ 30 w 241"/>
                <a:gd name="T3" fmla="*/ 151 h 181"/>
                <a:gd name="T4" fmla="*/ 30 w 241"/>
                <a:gd name="T5" fmla="*/ 30 h 181"/>
                <a:gd name="T6" fmla="*/ 211 w 241"/>
                <a:gd name="T7" fmla="*/ 30 h 181"/>
                <a:gd name="T8" fmla="*/ 211 w 241"/>
                <a:gd name="T9" fmla="*/ 151 h 181"/>
                <a:gd name="T10" fmla="*/ 226 w 241"/>
                <a:gd name="T11" fmla="*/ 0 h 181"/>
                <a:gd name="T12" fmla="*/ 15 w 241"/>
                <a:gd name="T13" fmla="*/ 0 h 181"/>
                <a:gd name="T14" fmla="*/ 12 w 241"/>
                <a:gd name="T15" fmla="*/ 0 h 181"/>
                <a:gd name="T16" fmla="*/ 9 w 241"/>
                <a:gd name="T17" fmla="*/ 1 h 181"/>
                <a:gd name="T18" fmla="*/ 7 w 241"/>
                <a:gd name="T19" fmla="*/ 2 h 181"/>
                <a:gd name="T20" fmla="*/ 4 w 241"/>
                <a:gd name="T21" fmla="*/ 4 h 181"/>
                <a:gd name="T22" fmla="*/ 2 w 241"/>
                <a:gd name="T23" fmla="*/ 6 h 181"/>
                <a:gd name="T24" fmla="*/ 1 w 241"/>
                <a:gd name="T25" fmla="*/ 8 h 181"/>
                <a:gd name="T26" fmla="*/ 0 w 241"/>
                <a:gd name="T27" fmla="*/ 12 h 181"/>
                <a:gd name="T28" fmla="*/ 0 w 241"/>
                <a:gd name="T29" fmla="*/ 15 h 181"/>
                <a:gd name="T30" fmla="*/ 0 w 241"/>
                <a:gd name="T31" fmla="*/ 166 h 181"/>
                <a:gd name="T32" fmla="*/ 0 w 241"/>
                <a:gd name="T33" fmla="*/ 169 h 181"/>
                <a:gd name="T34" fmla="*/ 1 w 241"/>
                <a:gd name="T35" fmla="*/ 171 h 181"/>
                <a:gd name="T36" fmla="*/ 2 w 241"/>
                <a:gd name="T37" fmla="*/ 175 h 181"/>
                <a:gd name="T38" fmla="*/ 4 w 241"/>
                <a:gd name="T39" fmla="*/ 177 h 181"/>
                <a:gd name="T40" fmla="*/ 7 w 241"/>
                <a:gd name="T41" fmla="*/ 179 h 181"/>
                <a:gd name="T42" fmla="*/ 9 w 241"/>
                <a:gd name="T43" fmla="*/ 180 h 181"/>
                <a:gd name="T44" fmla="*/ 12 w 241"/>
                <a:gd name="T45" fmla="*/ 181 h 181"/>
                <a:gd name="T46" fmla="*/ 15 w 241"/>
                <a:gd name="T47" fmla="*/ 181 h 181"/>
                <a:gd name="T48" fmla="*/ 226 w 241"/>
                <a:gd name="T49" fmla="*/ 181 h 181"/>
                <a:gd name="T50" fmla="*/ 230 w 241"/>
                <a:gd name="T51" fmla="*/ 181 h 181"/>
                <a:gd name="T52" fmla="*/ 233 w 241"/>
                <a:gd name="T53" fmla="*/ 180 h 181"/>
                <a:gd name="T54" fmla="*/ 235 w 241"/>
                <a:gd name="T55" fmla="*/ 178 h 181"/>
                <a:gd name="T56" fmla="*/ 237 w 241"/>
                <a:gd name="T57" fmla="*/ 177 h 181"/>
                <a:gd name="T58" fmla="*/ 239 w 241"/>
                <a:gd name="T59" fmla="*/ 175 h 181"/>
                <a:gd name="T60" fmla="*/ 240 w 241"/>
                <a:gd name="T61" fmla="*/ 171 h 181"/>
                <a:gd name="T62" fmla="*/ 241 w 241"/>
                <a:gd name="T63" fmla="*/ 169 h 181"/>
                <a:gd name="T64" fmla="*/ 241 w 241"/>
                <a:gd name="T65" fmla="*/ 166 h 181"/>
                <a:gd name="T66" fmla="*/ 241 w 241"/>
                <a:gd name="T67" fmla="*/ 15 h 181"/>
                <a:gd name="T68" fmla="*/ 241 w 241"/>
                <a:gd name="T69" fmla="*/ 12 h 181"/>
                <a:gd name="T70" fmla="*/ 240 w 241"/>
                <a:gd name="T71" fmla="*/ 8 h 181"/>
                <a:gd name="T72" fmla="*/ 239 w 241"/>
                <a:gd name="T73" fmla="*/ 6 h 181"/>
                <a:gd name="T74" fmla="*/ 237 w 241"/>
                <a:gd name="T75" fmla="*/ 4 h 181"/>
                <a:gd name="T76" fmla="*/ 235 w 241"/>
                <a:gd name="T77" fmla="*/ 2 h 181"/>
                <a:gd name="T78" fmla="*/ 233 w 241"/>
                <a:gd name="T79" fmla="*/ 1 h 181"/>
                <a:gd name="T80" fmla="*/ 230 w 241"/>
                <a:gd name="T81" fmla="*/ 0 h 181"/>
                <a:gd name="T82" fmla="*/ 226 w 241"/>
                <a:gd name="T8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1" h="181">
                  <a:moveTo>
                    <a:pt x="211" y="151"/>
                  </a:moveTo>
                  <a:lnTo>
                    <a:pt x="30" y="151"/>
                  </a:lnTo>
                  <a:lnTo>
                    <a:pt x="30" y="30"/>
                  </a:lnTo>
                  <a:lnTo>
                    <a:pt x="211" y="30"/>
                  </a:lnTo>
                  <a:lnTo>
                    <a:pt x="211" y="151"/>
                  </a:lnTo>
                  <a:close/>
                  <a:moveTo>
                    <a:pt x="22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1"/>
                  </a:lnTo>
                  <a:lnTo>
                    <a:pt x="2" y="175"/>
                  </a:lnTo>
                  <a:lnTo>
                    <a:pt x="4" y="177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226" y="181"/>
                  </a:lnTo>
                  <a:lnTo>
                    <a:pt x="230" y="181"/>
                  </a:lnTo>
                  <a:lnTo>
                    <a:pt x="233" y="180"/>
                  </a:lnTo>
                  <a:lnTo>
                    <a:pt x="235" y="178"/>
                  </a:lnTo>
                  <a:lnTo>
                    <a:pt x="237" y="177"/>
                  </a:lnTo>
                  <a:lnTo>
                    <a:pt x="239" y="175"/>
                  </a:lnTo>
                  <a:lnTo>
                    <a:pt x="240" y="171"/>
                  </a:lnTo>
                  <a:lnTo>
                    <a:pt x="241" y="169"/>
                  </a:lnTo>
                  <a:lnTo>
                    <a:pt x="241" y="166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8"/>
                  </a:lnTo>
                  <a:lnTo>
                    <a:pt x="239" y="6"/>
                  </a:lnTo>
                  <a:lnTo>
                    <a:pt x="237" y="4"/>
                  </a:lnTo>
                  <a:lnTo>
                    <a:pt x="235" y="2"/>
                  </a:lnTo>
                  <a:lnTo>
                    <a:pt x="233" y="1"/>
                  </a:lnTo>
                  <a:lnTo>
                    <a:pt x="230" y="0"/>
                  </a:lnTo>
                  <a:lnTo>
                    <a:pt x="226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90DAA5B2-E868-4B1D-A54B-3FFD1B7D9E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75" y="841375"/>
              <a:ext cx="77788" cy="57150"/>
            </a:xfrm>
            <a:custGeom>
              <a:avLst/>
              <a:gdLst>
                <a:gd name="T0" fmla="*/ 213 w 243"/>
                <a:gd name="T1" fmla="*/ 152 h 182"/>
                <a:gd name="T2" fmla="*/ 32 w 243"/>
                <a:gd name="T3" fmla="*/ 152 h 182"/>
                <a:gd name="T4" fmla="*/ 32 w 243"/>
                <a:gd name="T5" fmla="*/ 30 h 182"/>
                <a:gd name="T6" fmla="*/ 213 w 243"/>
                <a:gd name="T7" fmla="*/ 30 h 182"/>
                <a:gd name="T8" fmla="*/ 213 w 243"/>
                <a:gd name="T9" fmla="*/ 152 h 182"/>
                <a:gd name="T10" fmla="*/ 228 w 243"/>
                <a:gd name="T11" fmla="*/ 0 h 182"/>
                <a:gd name="T12" fmla="*/ 15 w 243"/>
                <a:gd name="T13" fmla="*/ 0 h 182"/>
                <a:gd name="T14" fmla="*/ 13 w 243"/>
                <a:gd name="T15" fmla="*/ 0 h 182"/>
                <a:gd name="T16" fmla="*/ 10 w 243"/>
                <a:gd name="T17" fmla="*/ 1 h 182"/>
                <a:gd name="T18" fmla="*/ 8 w 243"/>
                <a:gd name="T19" fmla="*/ 3 h 182"/>
                <a:gd name="T20" fmla="*/ 6 w 243"/>
                <a:gd name="T21" fmla="*/ 5 h 182"/>
                <a:gd name="T22" fmla="*/ 4 w 243"/>
                <a:gd name="T23" fmla="*/ 7 h 182"/>
                <a:gd name="T24" fmla="*/ 2 w 243"/>
                <a:gd name="T25" fmla="*/ 10 h 182"/>
                <a:gd name="T26" fmla="*/ 2 w 243"/>
                <a:gd name="T27" fmla="*/ 12 h 182"/>
                <a:gd name="T28" fmla="*/ 0 w 243"/>
                <a:gd name="T29" fmla="*/ 15 h 182"/>
                <a:gd name="T30" fmla="*/ 0 w 243"/>
                <a:gd name="T31" fmla="*/ 167 h 182"/>
                <a:gd name="T32" fmla="*/ 2 w 243"/>
                <a:gd name="T33" fmla="*/ 170 h 182"/>
                <a:gd name="T34" fmla="*/ 2 w 243"/>
                <a:gd name="T35" fmla="*/ 173 h 182"/>
                <a:gd name="T36" fmla="*/ 4 w 243"/>
                <a:gd name="T37" fmla="*/ 175 h 182"/>
                <a:gd name="T38" fmla="*/ 6 w 243"/>
                <a:gd name="T39" fmla="*/ 177 h 182"/>
                <a:gd name="T40" fmla="*/ 8 w 243"/>
                <a:gd name="T41" fmla="*/ 179 h 182"/>
                <a:gd name="T42" fmla="*/ 10 w 243"/>
                <a:gd name="T43" fmla="*/ 180 h 182"/>
                <a:gd name="T44" fmla="*/ 13 w 243"/>
                <a:gd name="T45" fmla="*/ 182 h 182"/>
                <a:gd name="T46" fmla="*/ 15 w 243"/>
                <a:gd name="T47" fmla="*/ 182 h 182"/>
                <a:gd name="T48" fmla="*/ 228 w 243"/>
                <a:gd name="T49" fmla="*/ 182 h 182"/>
                <a:gd name="T50" fmla="*/ 231 w 243"/>
                <a:gd name="T51" fmla="*/ 182 h 182"/>
                <a:gd name="T52" fmla="*/ 233 w 243"/>
                <a:gd name="T53" fmla="*/ 180 h 182"/>
                <a:gd name="T54" fmla="*/ 236 w 243"/>
                <a:gd name="T55" fmla="*/ 179 h 182"/>
                <a:gd name="T56" fmla="*/ 239 w 243"/>
                <a:gd name="T57" fmla="*/ 177 h 182"/>
                <a:gd name="T58" fmla="*/ 241 w 243"/>
                <a:gd name="T59" fmla="*/ 175 h 182"/>
                <a:gd name="T60" fmla="*/ 242 w 243"/>
                <a:gd name="T61" fmla="*/ 173 h 182"/>
                <a:gd name="T62" fmla="*/ 243 w 243"/>
                <a:gd name="T63" fmla="*/ 170 h 182"/>
                <a:gd name="T64" fmla="*/ 243 w 243"/>
                <a:gd name="T65" fmla="*/ 167 h 182"/>
                <a:gd name="T66" fmla="*/ 243 w 243"/>
                <a:gd name="T67" fmla="*/ 15 h 182"/>
                <a:gd name="T68" fmla="*/ 243 w 243"/>
                <a:gd name="T69" fmla="*/ 12 h 182"/>
                <a:gd name="T70" fmla="*/ 242 w 243"/>
                <a:gd name="T71" fmla="*/ 10 h 182"/>
                <a:gd name="T72" fmla="*/ 241 w 243"/>
                <a:gd name="T73" fmla="*/ 7 h 182"/>
                <a:gd name="T74" fmla="*/ 239 w 243"/>
                <a:gd name="T75" fmla="*/ 5 h 182"/>
                <a:gd name="T76" fmla="*/ 236 w 243"/>
                <a:gd name="T77" fmla="*/ 4 h 182"/>
                <a:gd name="T78" fmla="*/ 233 w 243"/>
                <a:gd name="T79" fmla="*/ 1 h 182"/>
                <a:gd name="T80" fmla="*/ 231 w 243"/>
                <a:gd name="T81" fmla="*/ 0 h 182"/>
                <a:gd name="T82" fmla="*/ 228 w 243"/>
                <a:gd name="T83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3" h="182">
                  <a:moveTo>
                    <a:pt x="213" y="152"/>
                  </a:moveTo>
                  <a:lnTo>
                    <a:pt x="32" y="152"/>
                  </a:lnTo>
                  <a:lnTo>
                    <a:pt x="32" y="30"/>
                  </a:lnTo>
                  <a:lnTo>
                    <a:pt x="213" y="30"/>
                  </a:lnTo>
                  <a:lnTo>
                    <a:pt x="213" y="152"/>
                  </a:lnTo>
                  <a:close/>
                  <a:moveTo>
                    <a:pt x="228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3"/>
                  </a:lnTo>
                  <a:lnTo>
                    <a:pt x="6" y="5"/>
                  </a:lnTo>
                  <a:lnTo>
                    <a:pt x="4" y="7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5"/>
                  </a:lnTo>
                  <a:lnTo>
                    <a:pt x="0" y="167"/>
                  </a:lnTo>
                  <a:lnTo>
                    <a:pt x="2" y="170"/>
                  </a:lnTo>
                  <a:lnTo>
                    <a:pt x="2" y="173"/>
                  </a:lnTo>
                  <a:lnTo>
                    <a:pt x="4" y="175"/>
                  </a:lnTo>
                  <a:lnTo>
                    <a:pt x="6" y="177"/>
                  </a:lnTo>
                  <a:lnTo>
                    <a:pt x="8" y="179"/>
                  </a:lnTo>
                  <a:lnTo>
                    <a:pt x="10" y="180"/>
                  </a:lnTo>
                  <a:lnTo>
                    <a:pt x="13" y="182"/>
                  </a:lnTo>
                  <a:lnTo>
                    <a:pt x="15" y="182"/>
                  </a:lnTo>
                  <a:lnTo>
                    <a:pt x="228" y="182"/>
                  </a:lnTo>
                  <a:lnTo>
                    <a:pt x="231" y="182"/>
                  </a:lnTo>
                  <a:lnTo>
                    <a:pt x="233" y="180"/>
                  </a:lnTo>
                  <a:lnTo>
                    <a:pt x="236" y="179"/>
                  </a:lnTo>
                  <a:lnTo>
                    <a:pt x="239" y="177"/>
                  </a:lnTo>
                  <a:lnTo>
                    <a:pt x="241" y="175"/>
                  </a:lnTo>
                  <a:lnTo>
                    <a:pt x="242" y="173"/>
                  </a:lnTo>
                  <a:lnTo>
                    <a:pt x="243" y="170"/>
                  </a:lnTo>
                  <a:lnTo>
                    <a:pt x="243" y="167"/>
                  </a:lnTo>
                  <a:lnTo>
                    <a:pt x="243" y="15"/>
                  </a:lnTo>
                  <a:lnTo>
                    <a:pt x="243" y="12"/>
                  </a:lnTo>
                  <a:lnTo>
                    <a:pt x="242" y="10"/>
                  </a:lnTo>
                  <a:lnTo>
                    <a:pt x="241" y="7"/>
                  </a:lnTo>
                  <a:lnTo>
                    <a:pt x="239" y="5"/>
                  </a:lnTo>
                  <a:lnTo>
                    <a:pt x="236" y="4"/>
                  </a:lnTo>
                  <a:lnTo>
                    <a:pt x="233" y="1"/>
                  </a:lnTo>
                  <a:lnTo>
                    <a:pt x="231" y="0"/>
                  </a:lnTo>
                  <a:lnTo>
                    <a:pt x="228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C0197AA6-EECD-4B54-B251-1EB1AC8E76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822325"/>
              <a:ext cx="287338" cy="249238"/>
            </a:xfrm>
            <a:custGeom>
              <a:avLst/>
              <a:gdLst>
                <a:gd name="T0" fmla="*/ 517 w 907"/>
                <a:gd name="T1" fmla="*/ 684 h 786"/>
                <a:gd name="T2" fmla="*/ 538 w 907"/>
                <a:gd name="T3" fmla="*/ 666 h 786"/>
                <a:gd name="T4" fmla="*/ 864 w 907"/>
                <a:gd name="T5" fmla="*/ 670 h 786"/>
                <a:gd name="T6" fmla="*/ 877 w 907"/>
                <a:gd name="T7" fmla="*/ 696 h 786"/>
                <a:gd name="T8" fmla="*/ 550 w 907"/>
                <a:gd name="T9" fmla="*/ 407 h 786"/>
                <a:gd name="T10" fmla="*/ 575 w 907"/>
                <a:gd name="T11" fmla="*/ 393 h 786"/>
                <a:gd name="T12" fmla="*/ 839 w 907"/>
                <a:gd name="T13" fmla="*/ 402 h 786"/>
                <a:gd name="T14" fmla="*/ 847 w 907"/>
                <a:gd name="T15" fmla="*/ 635 h 786"/>
                <a:gd name="T16" fmla="*/ 375 w 907"/>
                <a:gd name="T17" fmla="*/ 381 h 786"/>
                <a:gd name="T18" fmla="*/ 341 w 907"/>
                <a:gd name="T19" fmla="*/ 364 h 786"/>
                <a:gd name="T20" fmla="*/ 275 w 907"/>
                <a:gd name="T21" fmla="*/ 321 h 786"/>
                <a:gd name="T22" fmla="*/ 296 w 907"/>
                <a:gd name="T23" fmla="*/ 303 h 786"/>
                <a:gd name="T24" fmla="*/ 622 w 907"/>
                <a:gd name="T25" fmla="*/ 308 h 786"/>
                <a:gd name="T26" fmla="*/ 636 w 907"/>
                <a:gd name="T27" fmla="*/ 333 h 786"/>
                <a:gd name="T28" fmla="*/ 551 w 907"/>
                <a:gd name="T29" fmla="*/ 368 h 786"/>
                <a:gd name="T30" fmla="*/ 523 w 907"/>
                <a:gd name="T31" fmla="*/ 393 h 786"/>
                <a:gd name="T32" fmla="*/ 63 w 907"/>
                <a:gd name="T33" fmla="*/ 412 h 786"/>
                <a:gd name="T34" fmla="*/ 85 w 907"/>
                <a:gd name="T35" fmla="*/ 394 h 786"/>
                <a:gd name="T36" fmla="*/ 350 w 907"/>
                <a:gd name="T37" fmla="*/ 398 h 786"/>
                <a:gd name="T38" fmla="*/ 364 w 907"/>
                <a:gd name="T39" fmla="*/ 424 h 786"/>
                <a:gd name="T40" fmla="*/ 30 w 907"/>
                <a:gd name="T41" fmla="*/ 696 h 786"/>
                <a:gd name="T42" fmla="*/ 44 w 907"/>
                <a:gd name="T43" fmla="*/ 670 h 786"/>
                <a:gd name="T44" fmla="*/ 369 w 907"/>
                <a:gd name="T45" fmla="*/ 666 h 786"/>
                <a:gd name="T46" fmla="*/ 391 w 907"/>
                <a:gd name="T47" fmla="*/ 684 h 786"/>
                <a:gd name="T48" fmla="*/ 304 w 907"/>
                <a:gd name="T49" fmla="*/ 54 h 786"/>
                <a:gd name="T50" fmla="*/ 321 w 907"/>
                <a:gd name="T51" fmla="*/ 33 h 786"/>
                <a:gd name="T52" fmla="*/ 587 w 907"/>
                <a:gd name="T53" fmla="*/ 33 h 786"/>
                <a:gd name="T54" fmla="*/ 605 w 907"/>
                <a:gd name="T55" fmla="*/ 54 h 786"/>
                <a:gd name="T56" fmla="*/ 877 w 907"/>
                <a:gd name="T57" fmla="*/ 644 h 786"/>
                <a:gd name="T58" fmla="*/ 873 w 907"/>
                <a:gd name="T59" fmla="*/ 400 h 786"/>
                <a:gd name="T60" fmla="*/ 856 w 907"/>
                <a:gd name="T61" fmla="*/ 377 h 786"/>
                <a:gd name="T62" fmla="*/ 829 w 907"/>
                <a:gd name="T63" fmla="*/ 364 h 786"/>
                <a:gd name="T64" fmla="*/ 665 w 907"/>
                <a:gd name="T65" fmla="*/ 324 h 786"/>
                <a:gd name="T66" fmla="*/ 648 w 907"/>
                <a:gd name="T67" fmla="*/ 290 h 786"/>
                <a:gd name="T68" fmla="*/ 634 w 907"/>
                <a:gd name="T69" fmla="*/ 49 h 786"/>
                <a:gd name="T70" fmla="*/ 622 w 907"/>
                <a:gd name="T71" fmla="*/ 22 h 786"/>
                <a:gd name="T72" fmla="*/ 598 w 907"/>
                <a:gd name="T73" fmla="*/ 5 h 786"/>
                <a:gd name="T74" fmla="*/ 332 w 907"/>
                <a:gd name="T75" fmla="*/ 0 h 786"/>
                <a:gd name="T76" fmla="*/ 304 w 907"/>
                <a:gd name="T77" fmla="*/ 7 h 786"/>
                <a:gd name="T78" fmla="*/ 283 w 907"/>
                <a:gd name="T79" fmla="*/ 27 h 786"/>
                <a:gd name="T80" fmla="*/ 272 w 907"/>
                <a:gd name="T81" fmla="*/ 54 h 786"/>
                <a:gd name="T82" fmla="*/ 255 w 907"/>
                <a:gd name="T83" fmla="*/ 296 h 786"/>
                <a:gd name="T84" fmla="*/ 242 w 907"/>
                <a:gd name="T85" fmla="*/ 333 h 786"/>
                <a:gd name="T86" fmla="*/ 73 w 907"/>
                <a:gd name="T87" fmla="*/ 366 h 786"/>
                <a:gd name="T88" fmla="*/ 48 w 907"/>
                <a:gd name="T89" fmla="*/ 381 h 786"/>
                <a:gd name="T90" fmla="*/ 33 w 907"/>
                <a:gd name="T91" fmla="*/ 406 h 786"/>
                <a:gd name="T92" fmla="*/ 24 w 907"/>
                <a:gd name="T93" fmla="*/ 648 h 786"/>
                <a:gd name="T94" fmla="*/ 2 w 907"/>
                <a:gd name="T95" fmla="*/ 680 h 786"/>
                <a:gd name="T96" fmla="*/ 1 w 907"/>
                <a:gd name="T97" fmla="*/ 778 h 786"/>
                <a:gd name="T98" fmla="*/ 12 w 907"/>
                <a:gd name="T99" fmla="*/ 786 h 786"/>
                <a:gd name="T100" fmla="*/ 417 w 907"/>
                <a:gd name="T101" fmla="*/ 784 h 786"/>
                <a:gd name="T102" fmla="*/ 424 w 907"/>
                <a:gd name="T103" fmla="*/ 771 h 786"/>
                <a:gd name="T104" fmla="*/ 415 w 907"/>
                <a:gd name="T105" fmla="*/ 665 h 786"/>
                <a:gd name="T106" fmla="*/ 394 w 907"/>
                <a:gd name="T107" fmla="*/ 424 h 786"/>
                <a:gd name="T108" fmla="*/ 497 w 907"/>
                <a:gd name="T109" fmla="*/ 659 h 786"/>
                <a:gd name="T110" fmla="*/ 484 w 907"/>
                <a:gd name="T111" fmla="*/ 696 h 786"/>
                <a:gd name="T112" fmla="*/ 489 w 907"/>
                <a:gd name="T113" fmla="*/ 782 h 786"/>
                <a:gd name="T114" fmla="*/ 892 w 907"/>
                <a:gd name="T115" fmla="*/ 786 h 786"/>
                <a:gd name="T116" fmla="*/ 905 w 907"/>
                <a:gd name="T117" fmla="*/ 780 h 786"/>
                <a:gd name="T118" fmla="*/ 907 w 907"/>
                <a:gd name="T119" fmla="*/ 688 h 786"/>
                <a:gd name="T120" fmla="*/ 890 w 907"/>
                <a:gd name="T121" fmla="*/ 653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7" h="786">
                  <a:moveTo>
                    <a:pt x="877" y="756"/>
                  </a:moveTo>
                  <a:lnTo>
                    <a:pt x="515" y="756"/>
                  </a:lnTo>
                  <a:lnTo>
                    <a:pt x="515" y="696"/>
                  </a:lnTo>
                  <a:lnTo>
                    <a:pt x="515" y="690"/>
                  </a:lnTo>
                  <a:lnTo>
                    <a:pt x="517" y="684"/>
                  </a:lnTo>
                  <a:lnTo>
                    <a:pt x="520" y="679"/>
                  </a:lnTo>
                  <a:lnTo>
                    <a:pt x="523" y="675"/>
                  </a:lnTo>
                  <a:lnTo>
                    <a:pt x="528" y="670"/>
                  </a:lnTo>
                  <a:lnTo>
                    <a:pt x="533" y="668"/>
                  </a:lnTo>
                  <a:lnTo>
                    <a:pt x="538" y="666"/>
                  </a:lnTo>
                  <a:lnTo>
                    <a:pt x="545" y="665"/>
                  </a:lnTo>
                  <a:lnTo>
                    <a:pt x="847" y="665"/>
                  </a:lnTo>
                  <a:lnTo>
                    <a:pt x="854" y="666"/>
                  </a:lnTo>
                  <a:lnTo>
                    <a:pt x="859" y="668"/>
                  </a:lnTo>
                  <a:lnTo>
                    <a:pt x="864" y="670"/>
                  </a:lnTo>
                  <a:lnTo>
                    <a:pt x="869" y="675"/>
                  </a:lnTo>
                  <a:lnTo>
                    <a:pt x="872" y="679"/>
                  </a:lnTo>
                  <a:lnTo>
                    <a:pt x="875" y="684"/>
                  </a:lnTo>
                  <a:lnTo>
                    <a:pt x="877" y="690"/>
                  </a:lnTo>
                  <a:lnTo>
                    <a:pt x="877" y="696"/>
                  </a:lnTo>
                  <a:lnTo>
                    <a:pt x="877" y="756"/>
                  </a:lnTo>
                  <a:close/>
                  <a:moveTo>
                    <a:pt x="545" y="424"/>
                  </a:moveTo>
                  <a:lnTo>
                    <a:pt x="545" y="417"/>
                  </a:lnTo>
                  <a:lnTo>
                    <a:pt x="547" y="412"/>
                  </a:lnTo>
                  <a:lnTo>
                    <a:pt x="550" y="407"/>
                  </a:lnTo>
                  <a:lnTo>
                    <a:pt x="553" y="402"/>
                  </a:lnTo>
                  <a:lnTo>
                    <a:pt x="558" y="398"/>
                  </a:lnTo>
                  <a:lnTo>
                    <a:pt x="563" y="396"/>
                  </a:lnTo>
                  <a:lnTo>
                    <a:pt x="568" y="394"/>
                  </a:lnTo>
                  <a:lnTo>
                    <a:pt x="575" y="393"/>
                  </a:lnTo>
                  <a:lnTo>
                    <a:pt x="817" y="393"/>
                  </a:lnTo>
                  <a:lnTo>
                    <a:pt x="823" y="394"/>
                  </a:lnTo>
                  <a:lnTo>
                    <a:pt x="829" y="396"/>
                  </a:lnTo>
                  <a:lnTo>
                    <a:pt x="834" y="398"/>
                  </a:lnTo>
                  <a:lnTo>
                    <a:pt x="839" y="402"/>
                  </a:lnTo>
                  <a:lnTo>
                    <a:pt x="842" y="407"/>
                  </a:lnTo>
                  <a:lnTo>
                    <a:pt x="845" y="412"/>
                  </a:lnTo>
                  <a:lnTo>
                    <a:pt x="846" y="417"/>
                  </a:lnTo>
                  <a:lnTo>
                    <a:pt x="847" y="424"/>
                  </a:lnTo>
                  <a:lnTo>
                    <a:pt x="847" y="635"/>
                  </a:lnTo>
                  <a:lnTo>
                    <a:pt x="545" y="635"/>
                  </a:lnTo>
                  <a:lnTo>
                    <a:pt x="545" y="424"/>
                  </a:lnTo>
                  <a:close/>
                  <a:moveTo>
                    <a:pt x="385" y="393"/>
                  </a:moveTo>
                  <a:lnTo>
                    <a:pt x="381" y="386"/>
                  </a:lnTo>
                  <a:lnTo>
                    <a:pt x="375" y="381"/>
                  </a:lnTo>
                  <a:lnTo>
                    <a:pt x="370" y="376"/>
                  </a:lnTo>
                  <a:lnTo>
                    <a:pt x="364" y="371"/>
                  </a:lnTo>
                  <a:lnTo>
                    <a:pt x="356" y="368"/>
                  </a:lnTo>
                  <a:lnTo>
                    <a:pt x="349" y="365"/>
                  </a:lnTo>
                  <a:lnTo>
                    <a:pt x="341" y="364"/>
                  </a:lnTo>
                  <a:lnTo>
                    <a:pt x="332" y="363"/>
                  </a:lnTo>
                  <a:lnTo>
                    <a:pt x="272" y="363"/>
                  </a:lnTo>
                  <a:lnTo>
                    <a:pt x="272" y="333"/>
                  </a:lnTo>
                  <a:lnTo>
                    <a:pt x="273" y="326"/>
                  </a:lnTo>
                  <a:lnTo>
                    <a:pt x="275" y="321"/>
                  </a:lnTo>
                  <a:lnTo>
                    <a:pt x="278" y="316"/>
                  </a:lnTo>
                  <a:lnTo>
                    <a:pt x="281" y="311"/>
                  </a:lnTo>
                  <a:lnTo>
                    <a:pt x="285" y="308"/>
                  </a:lnTo>
                  <a:lnTo>
                    <a:pt x="291" y="305"/>
                  </a:lnTo>
                  <a:lnTo>
                    <a:pt x="296" y="303"/>
                  </a:lnTo>
                  <a:lnTo>
                    <a:pt x="302" y="303"/>
                  </a:lnTo>
                  <a:lnTo>
                    <a:pt x="605" y="303"/>
                  </a:lnTo>
                  <a:lnTo>
                    <a:pt x="611" y="303"/>
                  </a:lnTo>
                  <a:lnTo>
                    <a:pt x="617" y="305"/>
                  </a:lnTo>
                  <a:lnTo>
                    <a:pt x="622" y="308"/>
                  </a:lnTo>
                  <a:lnTo>
                    <a:pt x="626" y="311"/>
                  </a:lnTo>
                  <a:lnTo>
                    <a:pt x="631" y="316"/>
                  </a:lnTo>
                  <a:lnTo>
                    <a:pt x="633" y="321"/>
                  </a:lnTo>
                  <a:lnTo>
                    <a:pt x="635" y="326"/>
                  </a:lnTo>
                  <a:lnTo>
                    <a:pt x="636" y="333"/>
                  </a:lnTo>
                  <a:lnTo>
                    <a:pt x="636" y="363"/>
                  </a:lnTo>
                  <a:lnTo>
                    <a:pt x="575" y="363"/>
                  </a:lnTo>
                  <a:lnTo>
                    <a:pt x="566" y="364"/>
                  </a:lnTo>
                  <a:lnTo>
                    <a:pt x="559" y="365"/>
                  </a:lnTo>
                  <a:lnTo>
                    <a:pt x="551" y="368"/>
                  </a:lnTo>
                  <a:lnTo>
                    <a:pt x="545" y="371"/>
                  </a:lnTo>
                  <a:lnTo>
                    <a:pt x="538" y="376"/>
                  </a:lnTo>
                  <a:lnTo>
                    <a:pt x="532" y="381"/>
                  </a:lnTo>
                  <a:lnTo>
                    <a:pt x="528" y="386"/>
                  </a:lnTo>
                  <a:lnTo>
                    <a:pt x="523" y="393"/>
                  </a:lnTo>
                  <a:lnTo>
                    <a:pt x="385" y="393"/>
                  </a:lnTo>
                  <a:close/>
                  <a:moveTo>
                    <a:pt x="60" y="635"/>
                  </a:moveTo>
                  <a:lnTo>
                    <a:pt x="60" y="424"/>
                  </a:lnTo>
                  <a:lnTo>
                    <a:pt x="61" y="417"/>
                  </a:lnTo>
                  <a:lnTo>
                    <a:pt x="63" y="412"/>
                  </a:lnTo>
                  <a:lnTo>
                    <a:pt x="65" y="407"/>
                  </a:lnTo>
                  <a:lnTo>
                    <a:pt x="70" y="402"/>
                  </a:lnTo>
                  <a:lnTo>
                    <a:pt x="74" y="398"/>
                  </a:lnTo>
                  <a:lnTo>
                    <a:pt x="79" y="396"/>
                  </a:lnTo>
                  <a:lnTo>
                    <a:pt x="85" y="394"/>
                  </a:lnTo>
                  <a:lnTo>
                    <a:pt x="91" y="393"/>
                  </a:lnTo>
                  <a:lnTo>
                    <a:pt x="332" y="393"/>
                  </a:lnTo>
                  <a:lnTo>
                    <a:pt x="339" y="394"/>
                  </a:lnTo>
                  <a:lnTo>
                    <a:pt x="344" y="396"/>
                  </a:lnTo>
                  <a:lnTo>
                    <a:pt x="350" y="398"/>
                  </a:lnTo>
                  <a:lnTo>
                    <a:pt x="354" y="402"/>
                  </a:lnTo>
                  <a:lnTo>
                    <a:pt x="358" y="407"/>
                  </a:lnTo>
                  <a:lnTo>
                    <a:pt x="360" y="412"/>
                  </a:lnTo>
                  <a:lnTo>
                    <a:pt x="363" y="417"/>
                  </a:lnTo>
                  <a:lnTo>
                    <a:pt x="364" y="424"/>
                  </a:lnTo>
                  <a:lnTo>
                    <a:pt x="364" y="635"/>
                  </a:lnTo>
                  <a:lnTo>
                    <a:pt x="60" y="635"/>
                  </a:lnTo>
                  <a:close/>
                  <a:moveTo>
                    <a:pt x="394" y="756"/>
                  </a:moveTo>
                  <a:lnTo>
                    <a:pt x="30" y="756"/>
                  </a:lnTo>
                  <a:lnTo>
                    <a:pt x="30" y="696"/>
                  </a:lnTo>
                  <a:lnTo>
                    <a:pt x="31" y="690"/>
                  </a:lnTo>
                  <a:lnTo>
                    <a:pt x="32" y="684"/>
                  </a:lnTo>
                  <a:lnTo>
                    <a:pt x="35" y="679"/>
                  </a:lnTo>
                  <a:lnTo>
                    <a:pt x="40" y="675"/>
                  </a:lnTo>
                  <a:lnTo>
                    <a:pt x="44" y="670"/>
                  </a:lnTo>
                  <a:lnTo>
                    <a:pt x="48" y="668"/>
                  </a:lnTo>
                  <a:lnTo>
                    <a:pt x="55" y="666"/>
                  </a:lnTo>
                  <a:lnTo>
                    <a:pt x="60" y="665"/>
                  </a:lnTo>
                  <a:lnTo>
                    <a:pt x="364" y="665"/>
                  </a:lnTo>
                  <a:lnTo>
                    <a:pt x="369" y="666"/>
                  </a:lnTo>
                  <a:lnTo>
                    <a:pt x="375" y="668"/>
                  </a:lnTo>
                  <a:lnTo>
                    <a:pt x="380" y="670"/>
                  </a:lnTo>
                  <a:lnTo>
                    <a:pt x="385" y="675"/>
                  </a:lnTo>
                  <a:lnTo>
                    <a:pt x="388" y="679"/>
                  </a:lnTo>
                  <a:lnTo>
                    <a:pt x="391" y="684"/>
                  </a:lnTo>
                  <a:lnTo>
                    <a:pt x="393" y="690"/>
                  </a:lnTo>
                  <a:lnTo>
                    <a:pt x="394" y="696"/>
                  </a:lnTo>
                  <a:lnTo>
                    <a:pt x="394" y="756"/>
                  </a:lnTo>
                  <a:close/>
                  <a:moveTo>
                    <a:pt x="302" y="60"/>
                  </a:moveTo>
                  <a:lnTo>
                    <a:pt x="304" y="54"/>
                  </a:lnTo>
                  <a:lnTo>
                    <a:pt x="305" y="49"/>
                  </a:lnTo>
                  <a:lnTo>
                    <a:pt x="308" y="43"/>
                  </a:lnTo>
                  <a:lnTo>
                    <a:pt x="311" y="39"/>
                  </a:lnTo>
                  <a:lnTo>
                    <a:pt x="316" y="36"/>
                  </a:lnTo>
                  <a:lnTo>
                    <a:pt x="321" y="33"/>
                  </a:lnTo>
                  <a:lnTo>
                    <a:pt x="327" y="30"/>
                  </a:lnTo>
                  <a:lnTo>
                    <a:pt x="332" y="30"/>
                  </a:lnTo>
                  <a:lnTo>
                    <a:pt x="575" y="30"/>
                  </a:lnTo>
                  <a:lnTo>
                    <a:pt x="581" y="30"/>
                  </a:lnTo>
                  <a:lnTo>
                    <a:pt x="587" y="33"/>
                  </a:lnTo>
                  <a:lnTo>
                    <a:pt x="592" y="36"/>
                  </a:lnTo>
                  <a:lnTo>
                    <a:pt x="596" y="39"/>
                  </a:lnTo>
                  <a:lnTo>
                    <a:pt x="600" y="43"/>
                  </a:lnTo>
                  <a:lnTo>
                    <a:pt x="603" y="49"/>
                  </a:lnTo>
                  <a:lnTo>
                    <a:pt x="605" y="54"/>
                  </a:lnTo>
                  <a:lnTo>
                    <a:pt x="605" y="60"/>
                  </a:lnTo>
                  <a:lnTo>
                    <a:pt x="605" y="273"/>
                  </a:lnTo>
                  <a:lnTo>
                    <a:pt x="302" y="273"/>
                  </a:lnTo>
                  <a:lnTo>
                    <a:pt x="302" y="60"/>
                  </a:lnTo>
                  <a:close/>
                  <a:moveTo>
                    <a:pt x="877" y="644"/>
                  </a:moveTo>
                  <a:lnTo>
                    <a:pt x="877" y="424"/>
                  </a:lnTo>
                  <a:lnTo>
                    <a:pt x="877" y="417"/>
                  </a:lnTo>
                  <a:lnTo>
                    <a:pt x="876" y="411"/>
                  </a:lnTo>
                  <a:lnTo>
                    <a:pt x="875" y="406"/>
                  </a:lnTo>
                  <a:lnTo>
                    <a:pt x="873" y="400"/>
                  </a:lnTo>
                  <a:lnTo>
                    <a:pt x="870" y="395"/>
                  </a:lnTo>
                  <a:lnTo>
                    <a:pt x="868" y="389"/>
                  </a:lnTo>
                  <a:lnTo>
                    <a:pt x="863" y="385"/>
                  </a:lnTo>
                  <a:lnTo>
                    <a:pt x="860" y="381"/>
                  </a:lnTo>
                  <a:lnTo>
                    <a:pt x="856" y="377"/>
                  </a:lnTo>
                  <a:lnTo>
                    <a:pt x="850" y="373"/>
                  </a:lnTo>
                  <a:lnTo>
                    <a:pt x="846" y="370"/>
                  </a:lnTo>
                  <a:lnTo>
                    <a:pt x="841" y="368"/>
                  </a:lnTo>
                  <a:lnTo>
                    <a:pt x="835" y="366"/>
                  </a:lnTo>
                  <a:lnTo>
                    <a:pt x="829" y="364"/>
                  </a:lnTo>
                  <a:lnTo>
                    <a:pt x="824" y="364"/>
                  </a:lnTo>
                  <a:lnTo>
                    <a:pt x="817" y="363"/>
                  </a:lnTo>
                  <a:lnTo>
                    <a:pt x="666" y="363"/>
                  </a:lnTo>
                  <a:lnTo>
                    <a:pt x="666" y="333"/>
                  </a:lnTo>
                  <a:lnTo>
                    <a:pt x="665" y="324"/>
                  </a:lnTo>
                  <a:lnTo>
                    <a:pt x="664" y="317"/>
                  </a:lnTo>
                  <a:lnTo>
                    <a:pt x="661" y="309"/>
                  </a:lnTo>
                  <a:lnTo>
                    <a:pt x="657" y="303"/>
                  </a:lnTo>
                  <a:lnTo>
                    <a:pt x="653" y="296"/>
                  </a:lnTo>
                  <a:lnTo>
                    <a:pt x="648" y="290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60"/>
                  </a:lnTo>
                  <a:lnTo>
                    <a:pt x="635" y="54"/>
                  </a:lnTo>
                  <a:lnTo>
                    <a:pt x="634" y="49"/>
                  </a:lnTo>
                  <a:lnTo>
                    <a:pt x="633" y="42"/>
                  </a:lnTo>
                  <a:lnTo>
                    <a:pt x="631" y="37"/>
                  </a:lnTo>
                  <a:lnTo>
                    <a:pt x="628" y="31"/>
                  </a:lnTo>
                  <a:lnTo>
                    <a:pt x="625" y="27"/>
                  </a:lnTo>
                  <a:lnTo>
                    <a:pt x="622" y="22"/>
                  </a:lnTo>
                  <a:lnTo>
                    <a:pt x="618" y="18"/>
                  </a:lnTo>
                  <a:lnTo>
                    <a:pt x="613" y="14"/>
                  </a:lnTo>
                  <a:lnTo>
                    <a:pt x="609" y="10"/>
                  </a:lnTo>
                  <a:lnTo>
                    <a:pt x="604" y="7"/>
                  </a:lnTo>
                  <a:lnTo>
                    <a:pt x="598" y="5"/>
                  </a:lnTo>
                  <a:lnTo>
                    <a:pt x="593" y="3"/>
                  </a:lnTo>
                  <a:lnTo>
                    <a:pt x="587" y="1"/>
                  </a:lnTo>
                  <a:lnTo>
                    <a:pt x="581" y="0"/>
                  </a:lnTo>
                  <a:lnTo>
                    <a:pt x="575" y="0"/>
                  </a:lnTo>
                  <a:lnTo>
                    <a:pt x="332" y="0"/>
                  </a:lnTo>
                  <a:lnTo>
                    <a:pt x="327" y="0"/>
                  </a:lnTo>
                  <a:lnTo>
                    <a:pt x="321" y="1"/>
                  </a:lnTo>
                  <a:lnTo>
                    <a:pt x="315" y="3"/>
                  </a:lnTo>
                  <a:lnTo>
                    <a:pt x="309" y="5"/>
                  </a:lnTo>
                  <a:lnTo>
                    <a:pt x="304" y="7"/>
                  </a:lnTo>
                  <a:lnTo>
                    <a:pt x="299" y="10"/>
                  </a:lnTo>
                  <a:lnTo>
                    <a:pt x="294" y="14"/>
                  </a:lnTo>
                  <a:lnTo>
                    <a:pt x="290" y="18"/>
                  </a:lnTo>
                  <a:lnTo>
                    <a:pt x="286" y="22"/>
                  </a:lnTo>
                  <a:lnTo>
                    <a:pt x="283" y="27"/>
                  </a:lnTo>
                  <a:lnTo>
                    <a:pt x="280" y="31"/>
                  </a:lnTo>
                  <a:lnTo>
                    <a:pt x="277" y="37"/>
                  </a:lnTo>
                  <a:lnTo>
                    <a:pt x="275" y="42"/>
                  </a:lnTo>
                  <a:lnTo>
                    <a:pt x="273" y="49"/>
                  </a:lnTo>
                  <a:lnTo>
                    <a:pt x="272" y="54"/>
                  </a:lnTo>
                  <a:lnTo>
                    <a:pt x="272" y="60"/>
                  </a:lnTo>
                  <a:lnTo>
                    <a:pt x="272" y="280"/>
                  </a:lnTo>
                  <a:lnTo>
                    <a:pt x="266" y="284"/>
                  </a:lnTo>
                  <a:lnTo>
                    <a:pt x="260" y="290"/>
                  </a:lnTo>
                  <a:lnTo>
                    <a:pt x="255" y="296"/>
                  </a:lnTo>
                  <a:lnTo>
                    <a:pt x="251" y="303"/>
                  </a:lnTo>
                  <a:lnTo>
                    <a:pt x="247" y="309"/>
                  </a:lnTo>
                  <a:lnTo>
                    <a:pt x="245" y="317"/>
                  </a:lnTo>
                  <a:lnTo>
                    <a:pt x="242" y="324"/>
                  </a:lnTo>
                  <a:lnTo>
                    <a:pt x="242" y="333"/>
                  </a:lnTo>
                  <a:lnTo>
                    <a:pt x="242" y="363"/>
                  </a:lnTo>
                  <a:lnTo>
                    <a:pt x="91" y="363"/>
                  </a:lnTo>
                  <a:lnTo>
                    <a:pt x="85" y="364"/>
                  </a:lnTo>
                  <a:lnTo>
                    <a:pt x="78" y="364"/>
                  </a:lnTo>
                  <a:lnTo>
                    <a:pt x="73" y="366"/>
                  </a:lnTo>
                  <a:lnTo>
                    <a:pt x="68" y="368"/>
                  </a:lnTo>
                  <a:lnTo>
                    <a:pt x="62" y="370"/>
                  </a:lnTo>
                  <a:lnTo>
                    <a:pt x="57" y="373"/>
                  </a:lnTo>
                  <a:lnTo>
                    <a:pt x="53" y="377"/>
                  </a:lnTo>
                  <a:lnTo>
                    <a:pt x="48" y="381"/>
                  </a:lnTo>
                  <a:lnTo>
                    <a:pt x="44" y="385"/>
                  </a:lnTo>
                  <a:lnTo>
                    <a:pt x="41" y="389"/>
                  </a:lnTo>
                  <a:lnTo>
                    <a:pt x="38" y="395"/>
                  </a:lnTo>
                  <a:lnTo>
                    <a:pt x="35" y="400"/>
                  </a:lnTo>
                  <a:lnTo>
                    <a:pt x="33" y="406"/>
                  </a:lnTo>
                  <a:lnTo>
                    <a:pt x="31" y="411"/>
                  </a:lnTo>
                  <a:lnTo>
                    <a:pt x="31" y="417"/>
                  </a:lnTo>
                  <a:lnTo>
                    <a:pt x="30" y="424"/>
                  </a:lnTo>
                  <a:lnTo>
                    <a:pt x="30" y="644"/>
                  </a:lnTo>
                  <a:lnTo>
                    <a:pt x="24" y="648"/>
                  </a:lnTo>
                  <a:lnTo>
                    <a:pt x="18" y="653"/>
                  </a:lnTo>
                  <a:lnTo>
                    <a:pt x="13" y="659"/>
                  </a:lnTo>
                  <a:lnTo>
                    <a:pt x="9" y="665"/>
                  </a:lnTo>
                  <a:lnTo>
                    <a:pt x="4" y="672"/>
                  </a:lnTo>
                  <a:lnTo>
                    <a:pt x="2" y="680"/>
                  </a:lnTo>
                  <a:lnTo>
                    <a:pt x="1" y="688"/>
                  </a:lnTo>
                  <a:lnTo>
                    <a:pt x="0" y="696"/>
                  </a:lnTo>
                  <a:lnTo>
                    <a:pt x="0" y="771"/>
                  </a:lnTo>
                  <a:lnTo>
                    <a:pt x="0" y="774"/>
                  </a:lnTo>
                  <a:lnTo>
                    <a:pt x="1" y="778"/>
                  </a:lnTo>
                  <a:lnTo>
                    <a:pt x="2" y="780"/>
                  </a:lnTo>
                  <a:lnTo>
                    <a:pt x="4" y="782"/>
                  </a:lnTo>
                  <a:lnTo>
                    <a:pt x="6" y="784"/>
                  </a:lnTo>
                  <a:lnTo>
                    <a:pt x="10" y="785"/>
                  </a:lnTo>
                  <a:lnTo>
                    <a:pt x="12" y="786"/>
                  </a:lnTo>
                  <a:lnTo>
                    <a:pt x="15" y="786"/>
                  </a:lnTo>
                  <a:lnTo>
                    <a:pt x="409" y="786"/>
                  </a:lnTo>
                  <a:lnTo>
                    <a:pt x="412" y="786"/>
                  </a:lnTo>
                  <a:lnTo>
                    <a:pt x="414" y="785"/>
                  </a:lnTo>
                  <a:lnTo>
                    <a:pt x="417" y="784"/>
                  </a:lnTo>
                  <a:lnTo>
                    <a:pt x="419" y="782"/>
                  </a:lnTo>
                  <a:lnTo>
                    <a:pt x="421" y="780"/>
                  </a:lnTo>
                  <a:lnTo>
                    <a:pt x="423" y="778"/>
                  </a:lnTo>
                  <a:lnTo>
                    <a:pt x="424" y="774"/>
                  </a:lnTo>
                  <a:lnTo>
                    <a:pt x="424" y="771"/>
                  </a:lnTo>
                  <a:lnTo>
                    <a:pt x="424" y="696"/>
                  </a:lnTo>
                  <a:lnTo>
                    <a:pt x="423" y="688"/>
                  </a:lnTo>
                  <a:lnTo>
                    <a:pt x="421" y="680"/>
                  </a:lnTo>
                  <a:lnTo>
                    <a:pt x="419" y="672"/>
                  </a:lnTo>
                  <a:lnTo>
                    <a:pt x="415" y="665"/>
                  </a:lnTo>
                  <a:lnTo>
                    <a:pt x="411" y="659"/>
                  </a:lnTo>
                  <a:lnTo>
                    <a:pt x="405" y="653"/>
                  </a:lnTo>
                  <a:lnTo>
                    <a:pt x="400" y="648"/>
                  </a:lnTo>
                  <a:lnTo>
                    <a:pt x="394" y="644"/>
                  </a:lnTo>
                  <a:lnTo>
                    <a:pt x="394" y="424"/>
                  </a:lnTo>
                  <a:lnTo>
                    <a:pt x="515" y="424"/>
                  </a:lnTo>
                  <a:lnTo>
                    <a:pt x="515" y="644"/>
                  </a:lnTo>
                  <a:lnTo>
                    <a:pt x="508" y="648"/>
                  </a:lnTo>
                  <a:lnTo>
                    <a:pt x="502" y="653"/>
                  </a:lnTo>
                  <a:lnTo>
                    <a:pt x="497" y="659"/>
                  </a:lnTo>
                  <a:lnTo>
                    <a:pt x="492" y="665"/>
                  </a:lnTo>
                  <a:lnTo>
                    <a:pt x="489" y="672"/>
                  </a:lnTo>
                  <a:lnTo>
                    <a:pt x="486" y="680"/>
                  </a:lnTo>
                  <a:lnTo>
                    <a:pt x="485" y="688"/>
                  </a:lnTo>
                  <a:lnTo>
                    <a:pt x="484" y="696"/>
                  </a:lnTo>
                  <a:lnTo>
                    <a:pt x="484" y="771"/>
                  </a:lnTo>
                  <a:lnTo>
                    <a:pt x="485" y="774"/>
                  </a:lnTo>
                  <a:lnTo>
                    <a:pt x="486" y="778"/>
                  </a:lnTo>
                  <a:lnTo>
                    <a:pt x="487" y="780"/>
                  </a:lnTo>
                  <a:lnTo>
                    <a:pt x="489" y="782"/>
                  </a:lnTo>
                  <a:lnTo>
                    <a:pt x="491" y="784"/>
                  </a:lnTo>
                  <a:lnTo>
                    <a:pt x="493" y="785"/>
                  </a:lnTo>
                  <a:lnTo>
                    <a:pt x="497" y="786"/>
                  </a:lnTo>
                  <a:lnTo>
                    <a:pt x="500" y="786"/>
                  </a:lnTo>
                  <a:lnTo>
                    <a:pt x="892" y="786"/>
                  </a:lnTo>
                  <a:lnTo>
                    <a:pt x="896" y="786"/>
                  </a:lnTo>
                  <a:lnTo>
                    <a:pt x="899" y="785"/>
                  </a:lnTo>
                  <a:lnTo>
                    <a:pt x="901" y="784"/>
                  </a:lnTo>
                  <a:lnTo>
                    <a:pt x="903" y="782"/>
                  </a:lnTo>
                  <a:lnTo>
                    <a:pt x="905" y="780"/>
                  </a:lnTo>
                  <a:lnTo>
                    <a:pt x="906" y="778"/>
                  </a:lnTo>
                  <a:lnTo>
                    <a:pt x="907" y="774"/>
                  </a:lnTo>
                  <a:lnTo>
                    <a:pt x="907" y="771"/>
                  </a:lnTo>
                  <a:lnTo>
                    <a:pt x="907" y="696"/>
                  </a:lnTo>
                  <a:lnTo>
                    <a:pt x="907" y="688"/>
                  </a:lnTo>
                  <a:lnTo>
                    <a:pt x="905" y="680"/>
                  </a:lnTo>
                  <a:lnTo>
                    <a:pt x="903" y="672"/>
                  </a:lnTo>
                  <a:lnTo>
                    <a:pt x="900" y="665"/>
                  </a:lnTo>
                  <a:lnTo>
                    <a:pt x="896" y="659"/>
                  </a:lnTo>
                  <a:lnTo>
                    <a:pt x="890" y="653"/>
                  </a:lnTo>
                  <a:lnTo>
                    <a:pt x="884" y="648"/>
                  </a:lnTo>
                  <a:lnTo>
                    <a:pt x="877" y="644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20C170E1-AFF6-4678-A1FA-98FC5EE66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363" y="957263"/>
              <a:ext cx="76200" cy="57150"/>
            </a:xfrm>
            <a:custGeom>
              <a:avLst/>
              <a:gdLst>
                <a:gd name="T0" fmla="*/ 212 w 242"/>
                <a:gd name="T1" fmla="*/ 151 h 181"/>
                <a:gd name="T2" fmla="*/ 30 w 242"/>
                <a:gd name="T3" fmla="*/ 151 h 181"/>
                <a:gd name="T4" fmla="*/ 30 w 242"/>
                <a:gd name="T5" fmla="*/ 30 h 181"/>
                <a:gd name="T6" fmla="*/ 212 w 242"/>
                <a:gd name="T7" fmla="*/ 30 h 181"/>
                <a:gd name="T8" fmla="*/ 212 w 242"/>
                <a:gd name="T9" fmla="*/ 151 h 181"/>
                <a:gd name="T10" fmla="*/ 227 w 242"/>
                <a:gd name="T11" fmla="*/ 0 h 181"/>
                <a:gd name="T12" fmla="*/ 15 w 242"/>
                <a:gd name="T13" fmla="*/ 0 h 181"/>
                <a:gd name="T14" fmla="*/ 12 w 242"/>
                <a:gd name="T15" fmla="*/ 0 h 181"/>
                <a:gd name="T16" fmla="*/ 10 w 242"/>
                <a:gd name="T17" fmla="*/ 1 h 181"/>
                <a:gd name="T18" fmla="*/ 6 w 242"/>
                <a:gd name="T19" fmla="*/ 2 h 181"/>
                <a:gd name="T20" fmla="*/ 4 w 242"/>
                <a:gd name="T21" fmla="*/ 4 h 181"/>
                <a:gd name="T22" fmla="*/ 3 w 242"/>
                <a:gd name="T23" fmla="*/ 6 h 181"/>
                <a:gd name="T24" fmla="*/ 1 w 242"/>
                <a:gd name="T25" fmla="*/ 8 h 181"/>
                <a:gd name="T26" fmla="*/ 0 w 242"/>
                <a:gd name="T27" fmla="*/ 12 h 181"/>
                <a:gd name="T28" fmla="*/ 0 w 242"/>
                <a:gd name="T29" fmla="*/ 15 h 181"/>
                <a:gd name="T30" fmla="*/ 0 w 242"/>
                <a:gd name="T31" fmla="*/ 166 h 181"/>
                <a:gd name="T32" fmla="*/ 0 w 242"/>
                <a:gd name="T33" fmla="*/ 169 h 181"/>
                <a:gd name="T34" fmla="*/ 1 w 242"/>
                <a:gd name="T35" fmla="*/ 171 h 181"/>
                <a:gd name="T36" fmla="*/ 3 w 242"/>
                <a:gd name="T37" fmla="*/ 175 h 181"/>
                <a:gd name="T38" fmla="*/ 4 w 242"/>
                <a:gd name="T39" fmla="*/ 177 h 181"/>
                <a:gd name="T40" fmla="*/ 6 w 242"/>
                <a:gd name="T41" fmla="*/ 179 h 181"/>
                <a:gd name="T42" fmla="*/ 10 w 242"/>
                <a:gd name="T43" fmla="*/ 180 h 181"/>
                <a:gd name="T44" fmla="*/ 12 w 242"/>
                <a:gd name="T45" fmla="*/ 181 h 181"/>
                <a:gd name="T46" fmla="*/ 15 w 242"/>
                <a:gd name="T47" fmla="*/ 181 h 181"/>
                <a:gd name="T48" fmla="*/ 227 w 242"/>
                <a:gd name="T49" fmla="*/ 181 h 181"/>
                <a:gd name="T50" fmla="*/ 230 w 242"/>
                <a:gd name="T51" fmla="*/ 181 h 181"/>
                <a:gd name="T52" fmla="*/ 233 w 242"/>
                <a:gd name="T53" fmla="*/ 180 h 181"/>
                <a:gd name="T54" fmla="*/ 236 w 242"/>
                <a:gd name="T55" fmla="*/ 178 h 181"/>
                <a:gd name="T56" fmla="*/ 238 w 242"/>
                <a:gd name="T57" fmla="*/ 177 h 181"/>
                <a:gd name="T58" fmla="*/ 239 w 242"/>
                <a:gd name="T59" fmla="*/ 175 h 181"/>
                <a:gd name="T60" fmla="*/ 241 w 242"/>
                <a:gd name="T61" fmla="*/ 171 h 181"/>
                <a:gd name="T62" fmla="*/ 242 w 242"/>
                <a:gd name="T63" fmla="*/ 169 h 181"/>
                <a:gd name="T64" fmla="*/ 242 w 242"/>
                <a:gd name="T65" fmla="*/ 166 h 181"/>
                <a:gd name="T66" fmla="*/ 242 w 242"/>
                <a:gd name="T67" fmla="*/ 15 h 181"/>
                <a:gd name="T68" fmla="*/ 242 w 242"/>
                <a:gd name="T69" fmla="*/ 12 h 181"/>
                <a:gd name="T70" fmla="*/ 241 w 242"/>
                <a:gd name="T71" fmla="*/ 8 h 181"/>
                <a:gd name="T72" fmla="*/ 239 w 242"/>
                <a:gd name="T73" fmla="*/ 6 h 181"/>
                <a:gd name="T74" fmla="*/ 238 w 242"/>
                <a:gd name="T75" fmla="*/ 4 h 181"/>
                <a:gd name="T76" fmla="*/ 236 w 242"/>
                <a:gd name="T77" fmla="*/ 2 h 181"/>
                <a:gd name="T78" fmla="*/ 233 w 242"/>
                <a:gd name="T79" fmla="*/ 1 h 181"/>
                <a:gd name="T80" fmla="*/ 230 w 242"/>
                <a:gd name="T81" fmla="*/ 0 h 181"/>
                <a:gd name="T82" fmla="*/ 227 w 242"/>
                <a:gd name="T8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2" h="181">
                  <a:moveTo>
                    <a:pt x="212" y="151"/>
                  </a:moveTo>
                  <a:lnTo>
                    <a:pt x="30" y="151"/>
                  </a:lnTo>
                  <a:lnTo>
                    <a:pt x="30" y="30"/>
                  </a:lnTo>
                  <a:lnTo>
                    <a:pt x="212" y="30"/>
                  </a:lnTo>
                  <a:lnTo>
                    <a:pt x="212" y="151"/>
                  </a:lnTo>
                  <a:close/>
                  <a:moveTo>
                    <a:pt x="227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1"/>
                  </a:lnTo>
                  <a:lnTo>
                    <a:pt x="3" y="175"/>
                  </a:lnTo>
                  <a:lnTo>
                    <a:pt x="4" y="177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227" y="181"/>
                  </a:lnTo>
                  <a:lnTo>
                    <a:pt x="230" y="181"/>
                  </a:lnTo>
                  <a:lnTo>
                    <a:pt x="233" y="180"/>
                  </a:lnTo>
                  <a:lnTo>
                    <a:pt x="236" y="178"/>
                  </a:lnTo>
                  <a:lnTo>
                    <a:pt x="238" y="177"/>
                  </a:lnTo>
                  <a:lnTo>
                    <a:pt x="239" y="175"/>
                  </a:lnTo>
                  <a:lnTo>
                    <a:pt x="241" y="171"/>
                  </a:lnTo>
                  <a:lnTo>
                    <a:pt x="242" y="169"/>
                  </a:lnTo>
                  <a:lnTo>
                    <a:pt x="242" y="166"/>
                  </a:lnTo>
                  <a:lnTo>
                    <a:pt x="242" y="15"/>
                  </a:lnTo>
                  <a:lnTo>
                    <a:pt x="242" y="12"/>
                  </a:lnTo>
                  <a:lnTo>
                    <a:pt x="241" y="8"/>
                  </a:lnTo>
                  <a:lnTo>
                    <a:pt x="239" y="6"/>
                  </a:lnTo>
                  <a:lnTo>
                    <a:pt x="238" y="4"/>
                  </a:lnTo>
                  <a:lnTo>
                    <a:pt x="236" y="2"/>
                  </a:lnTo>
                  <a:lnTo>
                    <a:pt x="233" y="1"/>
                  </a:lnTo>
                  <a:lnTo>
                    <a:pt x="230" y="0"/>
                  </a:lnTo>
                  <a:lnTo>
                    <a:pt x="227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D3D7A0A-C0A5-4CCF-B563-085733C3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205E-34E0-4D4E-B6CF-D546C54444F4}" type="slidenum">
              <a:rPr lang="en-US" smtClean="0"/>
              <a:t>8</a:t>
            </a:fld>
            <a:endParaRPr lang="en-US"/>
          </a:p>
        </p:txBody>
      </p:sp>
      <p:sp>
        <p:nvSpPr>
          <p:cNvPr id="83" name="TextBox 92">
            <a:extLst>
              <a:ext uri="{FF2B5EF4-FFF2-40B4-BE49-F238E27FC236}">
                <a16:creationId xmlns:a16="http://schemas.microsoft.com/office/drawing/2014/main" id="{55A87EE7-3CC7-4B81-9F80-8C7A4BD9000B}"/>
              </a:ext>
            </a:extLst>
          </p:cNvPr>
          <p:cNvSpPr txBox="1"/>
          <p:nvPr/>
        </p:nvSpPr>
        <p:spPr>
          <a:xfrm>
            <a:off x="5887660" y="2182264"/>
            <a:ext cx="4198449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輸入犯罪類別繪製共現圖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84" name="TextBox 111">
            <a:extLst>
              <a:ext uri="{FF2B5EF4-FFF2-40B4-BE49-F238E27FC236}">
                <a16:creationId xmlns:a16="http://schemas.microsoft.com/office/drawing/2014/main" id="{70AE3674-9F29-48D2-AA2A-13C47A3EA606}"/>
              </a:ext>
            </a:extLst>
          </p:cNvPr>
          <p:cNvSpPr txBox="1"/>
          <p:nvPr/>
        </p:nvSpPr>
        <p:spPr>
          <a:xfrm>
            <a:off x="5159026" y="2147429"/>
            <a:ext cx="595888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03</a:t>
            </a:r>
          </a:p>
        </p:txBody>
      </p:sp>
      <p:cxnSp>
        <p:nvCxnSpPr>
          <p:cNvPr id="31" name="Straight Connector 106">
            <a:extLst>
              <a:ext uri="{FF2B5EF4-FFF2-40B4-BE49-F238E27FC236}">
                <a16:creationId xmlns:a16="http://schemas.microsoft.com/office/drawing/2014/main" id="{52E80C4E-4565-4697-8031-0DEFE7C40E92}"/>
              </a:ext>
            </a:extLst>
          </p:cNvPr>
          <p:cNvCxnSpPr>
            <a:cxnSpLocks/>
          </p:cNvCxnSpPr>
          <p:nvPr/>
        </p:nvCxnSpPr>
        <p:spPr>
          <a:xfrm>
            <a:off x="4481257" y="2652802"/>
            <a:ext cx="7415179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06">
            <a:extLst>
              <a:ext uri="{FF2B5EF4-FFF2-40B4-BE49-F238E27FC236}">
                <a16:creationId xmlns:a16="http://schemas.microsoft.com/office/drawing/2014/main" id="{FB6D5C1F-28A1-463D-81DC-DD3AD5F9B174}"/>
              </a:ext>
            </a:extLst>
          </p:cNvPr>
          <p:cNvCxnSpPr>
            <a:cxnSpLocks/>
          </p:cNvCxnSpPr>
          <p:nvPr/>
        </p:nvCxnSpPr>
        <p:spPr>
          <a:xfrm flipH="1">
            <a:off x="11567982" y="6643756"/>
            <a:ext cx="2084173" cy="0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DF9961-B222-49EC-AE71-CE922866FBD0}"/>
              </a:ext>
            </a:extLst>
          </p:cNvPr>
          <p:cNvSpPr txBox="1"/>
          <p:nvPr/>
        </p:nvSpPr>
        <p:spPr>
          <a:xfrm>
            <a:off x="834162" y="2310714"/>
            <a:ext cx="526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CE2125-E84A-4C04-A209-0DB4BF981BC1}"/>
              </a:ext>
            </a:extLst>
          </p:cNvPr>
          <p:cNvSpPr/>
          <p:nvPr/>
        </p:nvSpPr>
        <p:spPr>
          <a:xfrm>
            <a:off x="5693254" y="2869459"/>
            <a:ext cx="4891083" cy="1420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2000" dirty="0"/>
              <a:t>提供使用者利用犯罪類別查詢相關資料</a:t>
            </a:r>
            <a:endParaRPr lang="en-US" altLang="zh-TW" sz="2000" dirty="0"/>
          </a:p>
          <a:p>
            <a:pPr algn="ctr">
              <a:lnSpc>
                <a:spcPct val="150000"/>
              </a:lnSpc>
            </a:pPr>
            <a:r>
              <a:rPr lang="zh-TW" altLang="en-US" dirty="0"/>
              <a:t>高風險、中風險、低風險、全部風險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sz="2000" dirty="0"/>
              <a:t>輸出熱點圖，共現圖各一張</a:t>
            </a:r>
            <a:endParaRPr lang="en-US" altLang="zh-TW" sz="2000" dirty="0"/>
          </a:p>
        </p:txBody>
      </p:sp>
      <p:cxnSp>
        <p:nvCxnSpPr>
          <p:cNvPr id="34" name="Straight Connector 106">
            <a:extLst>
              <a:ext uri="{FF2B5EF4-FFF2-40B4-BE49-F238E27FC236}">
                <a16:creationId xmlns:a16="http://schemas.microsoft.com/office/drawing/2014/main" id="{0ABDD6A3-7612-48EB-A17E-E1BCB35166D5}"/>
              </a:ext>
            </a:extLst>
          </p:cNvPr>
          <p:cNvCxnSpPr>
            <a:cxnSpLocks/>
          </p:cNvCxnSpPr>
          <p:nvPr/>
        </p:nvCxnSpPr>
        <p:spPr>
          <a:xfrm flipH="1">
            <a:off x="5159026" y="4506962"/>
            <a:ext cx="7204364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F764CE4A-764C-49FD-92C4-03B27073992B}"/>
              </a:ext>
            </a:extLst>
          </p:cNvPr>
          <p:cNvSpPr/>
          <p:nvPr/>
        </p:nvSpPr>
        <p:spPr>
          <a:xfrm>
            <a:off x="9405229" y="1525877"/>
            <a:ext cx="1806377" cy="435600"/>
          </a:xfrm>
          <a:prstGeom prst="roundRect">
            <a:avLst/>
          </a:prstGeom>
          <a:solidFill>
            <a:srgbClr val="48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輸入犯罪類別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232F928D-D704-45AC-AD39-51A73FBF44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79909" y="1705014"/>
            <a:ext cx="435600" cy="435600"/>
          </a:xfrm>
          <a:prstGeom prst="rect">
            <a:avLst/>
          </a:prstGeom>
        </p:spPr>
      </p:pic>
      <p:pic>
        <p:nvPicPr>
          <p:cNvPr id="26" name="Picture 2" descr="ãlineãçåçæå°çµæ">
            <a:extLst>
              <a:ext uri="{FF2B5EF4-FFF2-40B4-BE49-F238E27FC236}">
                <a16:creationId xmlns:a16="http://schemas.microsoft.com/office/drawing/2014/main" id="{261DDC4C-4584-4031-B8F1-68E478E85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500" y1="47167" x2="48500" y2="47167"/>
                        <a14:foregroundMark x1="46667" y1="47167" x2="46667" y2="47167"/>
                        <a14:foregroundMark x1="43167" y1="48167" x2="43167" y2="48167"/>
                        <a14:foregroundMark x1="55000" y1="48333" x2="55000" y2="48333"/>
                        <a14:foregroundMark x1="52667" y1="55833" x2="52667" y2="55833"/>
                        <a14:foregroundMark x1="52667" y1="55833" x2="50500" y2="47500"/>
                        <a14:foregroundMark x1="50500" y1="47500" x2="52167" y2="39833"/>
                        <a14:foregroundMark x1="42000" y1="41500" x2="54333" y2="55500"/>
                        <a14:foregroundMark x1="54333" y1="55500" x2="52333" y2="52333"/>
                        <a14:foregroundMark x1="41667" y1="44833" x2="41500" y2="55833"/>
                        <a14:foregroundMark x1="41500" y1="55833" x2="51667" y2="56167"/>
                        <a14:foregroundMark x1="51667" y1="56167" x2="56833" y2="48167"/>
                        <a14:foregroundMark x1="56833" y1="48167" x2="57333" y2="41333"/>
                        <a14:foregroundMark x1="50333" y1="58833" x2="61667" y2="4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16" y="-595216"/>
            <a:ext cx="2200795" cy="22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2019_06_15_10_36_47">
            <a:hlinkClick r:id="" action="ppaction://media"/>
            <a:extLst>
              <a:ext uri="{FF2B5EF4-FFF2-40B4-BE49-F238E27FC236}">
                <a16:creationId xmlns:a16="http://schemas.microsoft.com/office/drawing/2014/main" id="{579B08E5-1498-420F-B050-DA2DA59981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38537" y="1024425"/>
            <a:ext cx="3097178" cy="55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7691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69D153-035E-445F-A22C-A0A4A7E7FA01}"/>
              </a:ext>
            </a:extLst>
          </p:cNvPr>
          <p:cNvSpPr/>
          <p:nvPr/>
        </p:nvSpPr>
        <p:spPr>
          <a:xfrm>
            <a:off x="0" y="266700"/>
            <a:ext cx="12192000" cy="552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AFA0D3-4F02-4564-868F-7B23A92CA5DA}"/>
              </a:ext>
            </a:extLst>
          </p:cNvPr>
          <p:cNvGrpSpPr/>
          <p:nvPr/>
        </p:nvGrpSpPr>
        <p:grpSpPr>
          <a:xfrm>
            <a:off x="271463" y="171450"/>
            <a:ext cx="790575" cy="742950"/>
            <a:chOff x="11182350" y="171450"/>
            <a:chExt cx="790575" cy="74295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67F46E-4DB3-4EFD-82B7-61C976CE2B84}"/>
                </a:ext>
              </a:extLst>
            </p:cNvPr>
            <p:cNvSpPr/>
            <p:nvPr/>
          </p:nvSpPr>
          <p:spPr>
            <a:xfrm>
              <a:off x="11182350" y="171450"/>
              <a:ext cx="742950" cy="7429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DA0FFA55-54B3-40E8-B647-2537CB6023FA}"/>
                </a:ext>
              </a:extLst>
            </p:cNvPr>
            <p:cNvSpPr/>
            <p:nvPr/>
          </p:nvSpPr>
          <p:spPr>
            <a:xfrm>
              <a:off x="11925300" y="171450"/>
              <a:ext cx="47625" cy="95250"/>
            </a:xfrm>
            <a:prstGeom prst="rt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16CA8BD4-DBFF-47F9-A57B-47E2AE2D4939}"/>
                </a:ext>
              </a:extLst>
            </p:cNvPr>
            <p:cNvSpPr/>
            <p:nvPr/>
          </p:nvSpPr>
          <p:spPr>
            <a:xfrm flipV="1">
              <a:off x="11925300" y="819150"/>
              <a:ext cx="47625" cy="95250"/>
            </a:xfrm>
            <a:prstGeom prst="rt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C74FCE-67F3-40E5-8E00-405A2EB291D1}"/>
              </a:ext>
            </a:extLst>
          </p:cNvPr>
          <p:cNvSpPr txBox="1"/>
          <p:nvPr/>
        </p:nvSpPr>
        <p:spPr>
          <a:xfrm>
            <a:off x="1194665" y="327481"/>
            <a:ext cx="9727335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Future Work – </a:t>
            </a:r>
            <a:r>
              <a:rPr lang="zh-TW" altLang="en-US" sz="28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自動化篩選句子</a:t>
            </a:r>
            <a:endParaRPr lang="id-ID" sz="2800" b="1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682F6A-6FB9-4872-BABC-5D9D1329A47E}"/>
              </a:ext>
            </a:extLst>
          </p:cNvPr>
          <p:cNvGrpSpPr/>
          <p:nvPr/>
        </p:nvGrpSpPr>
        <p:grpSpPr>
          <a:xfrm>
            <a:off x="451715" y="377056"/>
            <a:ext cx="382447" cy="331736"/>
            <a:chOff x="304800" y="822325"/>
            <a:chExt cx="287338" cy="249238"/>
          </a:xfrm>
          <a:solidFill>
            <a:schemeClr val="bg1"/>
          </a:solidFill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63114FD6-E650-4FFC-9FF9-D1BAFA5C36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957263"/>
              <a:ext cx="76200" cy="57150"/>
            </a:xfrm>
            <a:custGeom>
              <a:avLst/>
              <a:gdLst>
                <a:gd name="T0" fmla="*/ 211 w 241"/>
                <a:gd name="T1" fmla="*/ 151 h 181"/>
                <a:gd name="T2" fmla="*/ 30 w 241"/>
                <a:gd name="T3" fmla="*/ 151 h 181"/>
                <a:gd name="T4" fmla="*/ 30 w 241"/>
                <a:gd name="T5" fmla="*/ 30 h 181"/>
                <a:gd name="T6" fmla="*/ 211 w 241"/>
                <a:gd name="T7" fmla="*/ 30 h 181"/>
                <a:gd name="T8" fmla="*/ 211 w 241"/>
                <a:gd name="T9" fmla="*/ 151 h 181"/>
                <a:gd name="T10" fmla="*/ 226 w 241"/>
                <a:gd name="T11" fmla="*/ 0 h 181"/>
                <a:gd name="T12" fmla="*/ 15 w 241"/>
                <a:gd name="T13" fmla="*/ 0 h 181"/>
                <a:gd name="T14" fmla="*/ 12 w 241"/>
                <a:gd name="T15" fmla="*/ 0 h 181"/>
                <a:gd name="T16" fmla="*/ 9 w 241"/>
                <a:gd name="T17" fmla="*/ 1 h 181"/>
                <a:gd name="T18" fmla="*/ 7 w 241"/>
                <a:gd name="T19" fmla="*/ 2 h 181"/>
                <a:gd name="T20" fmla="*/ 4 w 241"/>
                <a:gd name="T21" fmla="*/ 4 h 181"/>
                <a:gd name="T22" fmla="*/ 2 w 241"/>
                <a:gd name="T23" fmla="*/ 6 h 181"/>
                <a:gd name="T24" fmla="*/ 1 w 241"/>
                <a:gd name="T25" fmla="*/ 8 h 181"/>
                <a:gd name="T26" fmla="*/ 0 w 241"/>
                <a:gd name="T27" fmla="*/ 12 h 181"/>
                <a:gd name="T28" fmla="*/ 0 w 241"/>
                <a:gd name="T29" fmla="*/ 15 h 181"/>
                <a:gd name="T30" fmla="*/ 0 w 241"/>
                <a:gd name="T31" fmla="*/ 166 h 181"/>
                <a:gd name="T32" fmla="*/ 0 w 241"/>
                <a:gd name="T33" fmla="*/ 169 h 181"/>
                <a:gd name="T34" fmla="*/ 1 w 241"/>
                <a:gd name="T35" fmla="*/ 171 h 181"/>
                <a:gd name="T36" fmla="*/ 2 w 241"/>
                <a:gd name="T37" fmla="*/ 175 h 181"/>
                <a:gd name="T38" fmla="*/ 4 w 241"/>
                <a:gd name="T39" fmla="*/ 177 h 181"/>
                <a:gd name="T40" fmla="*/ 7 w 241"/>
                <a:gd name="T41" fmla="*/ 179 h 181"/>
                <a:gd name="T42" fmla="*/ 9 w 241"/>
                <a:gd name="T43" fmla="*/ 180 h 181"/>
                <a:gd name="T44" fmla="*/ 12 w 241"/>
                <a:gd name="T45" fmla="*/ 181 h 181"/>
                <a:gd name="T46" fmla="*/ 15 w 241"/>
                <a:gd name="T47" fmla="*/ 181 h 181"/>
                <a:gd name="T48" fmla="*/ 226 w 241"/>
                <a:gd name="T49" fmla="*/ 181 h 181"/>
                <a:gd name="T50" fmla="*/ 230 w 241"/>
                <a:gd name="T51" fmla="*/ 181 h 181"/>
                <a:gd name="T52" fmla="*/ 233 w 241"/>
                <a:gd name="T53" fmla="*/ 180 h 181"/>
                <a:gd name="T54" fmla="*/ 235 w 241"/>
                <a:gd name="T55" fmla="*/ 178 h 181"/>
                <a:gd name="T56" fmla="*/ 237 w 241"/>
                <a:gd name="T57" fmla="*/ 177 h 181"/>
                <a:gd name="T58" fmla="*/ 239 w 241"/>
                <a:gd name="T59" fmla="*/ 175 h 181"/>
                <a:gd name="T60" fmla="*/ 240 w 241"/>
                <a:gd name="T61" fmla="*/ 171 h 181"/>
                <a:gd name="T62" fmla="*/ 241 w 241"/>
                <a:gd name="T63" fmla="*/ 169 h 181"/>
                <a:gd name="T64" fmla="*/ 241 w 241"/>
                <a:gd name="T65" fmla="*/ 166 h 181"/>
                <a:gd name="T66" fmla="*/ 241 w 241"/>
                <a:gd name="T67" fmla="*/ 15 h 181"/>
                <a:gd name="T68" fmla="*/ 241 w 241"/>
                <a:gd name="T69" fmla="*/ 12 h 181"/>
                <a:gd name="T70" fmla="*/ 240 w 241"/>
                <a:gd name="T71" fmla="*/ 8 h 181"/>
                <a:gd name="T72" fmla="*/ 239 w 241"/>
                <a:gd name="T73" fmla="*/ 6 h 181"/>
                <a:gd name="T74" fmla="*/ 237 w 241"/>
                <a:gd name="T75" fmla="*/ 4 h 181"/>
                <a:gd name="T76" fmla="*/ 235 w 241"/>
                <a:gd name="T77" fmla="*/ 2 h 181"/>
                <a:gd name="T78" fmla="*/ 233 w 241"/>
                <a:gd name="T79" fmla="*/ 1 h 181"/>
                <a:gd name="T80" fmla="*/ 230 w 241"/>
                <a:gd name="T81" fmla="*/ 0 h 181"/>
                <a:gd name="T82" fmla="*/ 226 w 241"/>
                <a:gd name="T8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1" h="181">
                  <a:moveTo>
                    <a:pt x="211" y="151"/>
                  </a:moveTo>
                  <a:lnTo>
                    <a:pt x="30" y="151"/>
                  </a:lnTo>
                  <a:lnTo>
                    <a:pt x="30" y="30"/>
                  </a:lnTo>
                  <a:lnTo>
                    <a:pt x="211" y="30"/>
                  </a:lnTo>
                  <a:lnTo>
                    <a:pt x="211" y="151"/>
                  </a:lnTo>
                  <a:close/>
                  <a:moveTo>
                    <a:pt x="22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1"/>
                  </a:lnTo>
                  <a:lnTo>
                    <a:pt x="2" y="175"/>
                  </a:lnTo>
                  <a:lnTo>
                    <a:pt x="4" y="177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226" y="181"/>
                  </a:lnTo>
                  <a:lnTo>
                    <a:pt x="230" y="181"/>
                  </a:lnTo>
                  <a:lnTo>
                    <a:pt x="233" y="180"/>
                  </a:lnTo>
                  <a:lnTo>
                    <a:pt x="235" y="178"/>
                  </a:lnTo>
                  <a:lnTo>
                    <a:pt x="237" y="177"/>
                  </a:lnTo>
                  <a:lnTo>
                    <a:pt x="239" y="175"/>
                  </a:lnTo>
                  <a:lnTo>
                    <a:pt x="240" y="171"/>
                  </a:lnTo>
                  <a:lnTo>
                    <a:pt x="241" y="169"/>
                  </a:lnTo>
                  <a:lnTo>
                    <a:pt x="241" y="166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8"/>
                  </a:lnTo>
                  <a:lnTo>
                    <a:pt x="239" y="6"/>
                  </a:lnTo>
                  <a:lnTo>
                    <a:pt x="237" y="4"/>
                  </a:lnTo>
                  <a:lnTo>
                    <a:pt x="235" y="2"/>
                  </a:lnTo>
                  <a:lnTo>
                    <a:pt x="233" y="1"/>
                  </a:lnTo>
                  <a:lnTo>
                    <a:pt x="230" y="0"/>
                  </a:lnTo>
                  <a:lnTo>
                    <a:pt x="226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90DAA5B2-E868-4B1D-A54B-3FFD1B7D9E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75" y="841375"/>
              <a:ext cx="77788" cy="57150"/>
            </a:xfrm>
            <a:custGeom>
              <a:avLst/>
              <a:gdLst>
                <a:gd name="T0" fmla="*/ 213 w 243"/>
                <a:gd name="T1" fmla="*/ 152 h 182"/>
                <a:gd name="T2" fmla="*/ 32 w 243"/>
                <a:gd name="T3" fmla="*/ 152 h 182"/>
                <a:gd name="T4" fmla="*/ 32 w 243"/>
                <a:gd name="T5" fmla="*/ 30 h 182"/>
                <a:gd name="T6" fmla="*/ 213 w 243"/>
                <a:gd name="T7" fmla="*/ 30 h 182"/>
                <a:gd name="T8" fmla="*/ 213 w 243"/>
                <a:gd name="T9" fmla="*/ 152 h 182"/>
                <a:gd name="T10" fmla="*/ 228 w 243"/>
                <a:gd name="T11" fmla="*/ 0 h 182"/>
                <a:gd name="T12" fmla="*/ 15 w 243"/>
                <a:gd name="T13" fmla="*/ 0 h 182"/>
                <a:gd name="T14" fmla="*/ 13 w 243"/>
                <a:gd name="T15" fmla="*/ 0 h 182"/>
                <a:gd name="T16" fmla="*/ 10 w 243"/>
                <a:gd name="T17" fmla="*/ 1 h 182"/>
                <a:gd name="T18" fmla="*/ 8 w 243"/>
                <a:gd name="T19" fmla="*/ 3 h 182"/>
                <a:gd name="T20" fmla="*/ 6 w 243"/>
                <a:gd name="T21" fmla="*/ 5 h 182"/>
                <a:gd name="T22" fmla="*/ 4 w 243"/>
                <a:gd name="T23" fmla="*/ 7 h 182"/>
                <a:gd name="T24" fmla="*/ 2 w 243"/>
                <a:gd name="T25" fmla="*/ 10 h 182"/>
                <a:gd name="T26" fmla="*/ 2 w 243"/>
                <a:gd name="T27" fmla="*/ 12 h 182"/>
                <a:gd name="T28" fmla="*/ 0 w 243"/>
                <a:gd name="T29" fmla="*/ 15 h 182"/>
                <a:gd name="T30" fmla="*/ 0 w 243"/>
                <a:gd name="T31" fmla="*/ 167 h 182"/>
                <a:gd name="T32" fmla="*/ 2 w 243"/>
                <a:gd name="T33" fmla="*/ 170 h 182"/>
                <a:gd name="T34" fmla="*/ 2 w 243"/>
                <a:gd name="T35" fmla="*/ 173 h 182"/>
                <a:gd name="T36" fmla="*/ 4 w 243"/>
                <a:gd name="T37" fmla="*/ 175 h 182"/>
                <a:gd name="T38" fmla="*/ 6 w 243"/>
                <a:gd name="T39" fmla="*/ 177 h 182"/>
                <a:gd name="T40" fmla="*/ 8 w 243"/>
                <a:gd name="T41" fmla="*/ 179 h 182"/>
                <a:gd name="T42" fmla="*/ 10 w 243"/>
                <a:gd name="T43" fmla="*/ 180 h 182"/>
                <a:gd name="T44" fmla="*/ 13 w 243"/>
                <a:gd name="T45" fmla="*/ 182 h 182"/>
                <a:gd name="T46" fmla="*/ 15 w 243"/>
                <a:gd name="T47" fmla="*/ 182 h 182"/>
                <a:gd name="T48" fmla="*/ 228 w 243"/>
                <a:gd name="T49" fmla="*/ 182 h 182"/>
                <a:gd name="T50" fmla="*/ 231 w 243"/>
                <a:gd name="T51" fmla="*/ 182 h 182"/>
                <a:gd name="T52" fmla="*/ 233 w 243"/>
                <a:gd name="T53" fmla="*/ 180 h 182"/>
                <a:gd name="T54" fmla="*/ 236 w 243"/>
                <a:gd name="T55" fmla="*/ 179 h 182"/>
                <a:gd name="T56" fmla="*/ 239 w 243"/>
                <a:gd name="T57" fmla="*/ 177 h 182"/>
                <a:gd name="T58" fmla="*/ 241 w 243"/>
                <a:gd name="T59" fmla="*/ 175 h 182"/>
                <a:gd name="T60" fmla="*/ 242 w 243"/>
                <a:gd name="T61" fmla="*/ 173 h 182"/>
                <a:gd name="T62" fmla="*/ 243 w 243"/>
                <a:gd name="T63" fmla="*/ 170 h 182"/>
                <a:gd name="T64" fmla="*/ 243 w 243"/>
                <a:gd name="T65" fmla="*/ 167 h 182"/>
                <a:gd name="T66" fmla="*/ 243 w 243"/>
                <a:gd name="T67" fmla="*/ 15 h 182"/>
                <a:gd name="T68" fmla="*/ 243 w 243"/>
                <a:gd name="T69" fmla="*/ 12 h 182"/>
                <a:gd name="T70" fmla="*/ 242 w 243"/>
                <a:gd name="T71" fmla="*/ 10 h 182"/>
                <a:gd name="T72" fmla="*/ 241 w 243"/>
                <a:gd name="T73" fmla="*/ 7 h 182"/>
                <a:gd name="T74" fmla="*/ 239 w 243"/>
                <a:gd name="T75" fmla="*/ 5 h 182"/>
                <a:gd name="T76" fmla="*/ 236 w 243"/>
                <a:gd name="T77" fmla="*/ 4 h 182"/>
                <a:gd name="T78" fmla="*/ 233 w 243"/>
                <a:gd name="T79" fmla="*/ 1 h 182"/>
                <a:gd name="T80" fmla="*/ 231 w 243"/>
                <a:gd name="T81" fmla="*/ 0 h 182"/>
                <a:gd name="T82" fmla="*/ 228 w 243"/>
                <a:gd name="T83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3" h="182">
                  <a:moveTo>
                    <a:pt x="213" y="152"/>
                  </a:moveTo>
                  <a:lnTo>
                    <a:pt x="32" y="152"/>
                  </a:lnTo>
                  <a:lnTo>
                    <a:pt x="32" y="30"/>
                  </a:lnTo>
                  <a:lnTo>
                    <a:pt x="213" y="30"/>
                  </a:lnTo>
                  <a:lnTo>
                    <a:pt x="213" y="152"/>
                  </a:lnTo>
                  <a:close/>
                  <a:moveTo>
                    <a:pt x="228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3"/>
                  </a:lnTo>
                  <a:lnTo>
                    <a:pt x="6" y="5"/>
                  </a:lnTo>
                  <a:lnTo>
                    <a:pt x="4" y="7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5"/>
                  </a:lnTo>
                  <a:lnTo>
                    <a:pt x="0" y="167"/>
                  </a:lnTo>
                  <a:lnTo>
                    <a:pt x="2" y="170"/>
                  </a:lnTo>
                  <a:lnTo>
                    <a:pt x="2" y="173"/>
                  </a:lnTo>
                  <a:lnTo>
                    <a:pt x="4" y="175"/>
                  </a:lnTo>
                  <a:lnTo>
                    <a:pt x="6" y="177"/>
                  </a:lnTo>
                  <a:lnTo>
                    <a:pt x="8" y="179"/>
                  </a:lnTo>
                  <a:lnTo>
                    <a:pt x="10" y="180"/>
                  </a:lnTo>
                  <a:lnTo>
                    <a:pt x="13" y="182"/>
                  </a:lnTo>
                  <a:lnTo>
                    <a:pt x="15" y="182"/>
                  </a:lnTo>
                  <a:lnTo>
                    <a:pt x="228" y="182"/>
                  </a:lnTo>
                  <a:lnTo>
                    <a:pt x="231" y="182"/>
                  </a:lnTo>
                  <a:lnTo>
                    <a:pt x="233" y="180"/>
                  </a:lnTo>
                  <a:lnTo>
                    <a:pt x="236" y="179"/>
                  </a:lnTo>
                  <a:lnTo>
                    <a:pt x="239" y="177"/>
                  </a:lnTo>
                  <a:lnTo>
                    <a:pt x="241" y="175"/>
                  </a:lnTo>
                  <a:lnTo>
                    <a:pt x="242" y="173"/>
                  </a:lnTo>
                  <a:lnTo>
                    <a:pt x="243" y="170"/>
                  </a:lnTo>
                  <a:lnTo>
                    <a:pt x="243" y="167"/>
                  </a:lnTo>
                  <a:lnTo>
                    <a:pt x="243" y="15"/>
                  </a:lnTo>
                  <a:lnTo>
                    <a:pt x="243" y="12"/>
                  </a:lnTo>
                  <a:lnTo>
                    <a:pt x="242" y="10"/>
                  </a:lnTo>
                  <a:lnTo>
                    <a:pt x="241" y="7"/>
                  </a:lnTo>
                  <a:lnTo>
                    <a:pt x="239" y="5"/>
                  </a:lnTo>
                  <a:lnTo>
                    <a:pt x="236" y="4"/>
                  </a:lnTo>
                  <a:lnTo>
                    <a:pt x="233" y="1"/>
                  </a:lnTo>
                  <a:lnTo>
                    <a:pt x="231" y="0"/>
                  </a:lnTo>
                  <a:lnTo>
                    <a:pt x="228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C0197AA6-EECD-4B54-B251-1EB1AC8E76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822325"/>
              <a:ext cx="287338" cy="249238"/>
            </a:xfrm>
            <a:custGeom>
              <a:avLst/>
              <a:gdLst>
                <a:gd name="T0" fmla="*/ 517 w 907"/>
                <a:gd name="T1" fmla="*/ 684 h 786"/>
                <a:gd name="T2" fmla="*/ 538 w 907"/>
                <a:gd name="T3" fmla="*/ 666 h 786"/>
                <a:gd name="T4" fmla="*/ 864 w 907"/>
                <a:gd name="T5" fmla="*/ 670 h 786"/>
                <a:gd name="T6" fmla="*/ 877 w 907"/>
                <a:gd name="T7" fmla="*/ 696 h 786"/>
                <a:gd name="T8" fmla="*/ 550 w 907"/>
                <a:gd name="T9" fmla="*/ 407 h 786"/>
                <a:gd name="T10" fmla="*/ 575 w 907"/>
                <a:gd name="T11" fmla="*/ 393 h 786"/>
                <a:gd name="T12" fmla="*/ 839 w 907"/>
                <a:gd name="T13" fmla="*/ 402 h 786"/>
                <a:gd name="T14" fmla="*/ 847 w 907"/>
                <a:gd name="T15" fmla="*/ 635 h 786"/>
                <a:gd name="T16" fmla="*/ 375 w 907"/>
                <a:gd name="T17" fmla="*/ 381 h 786"/>
                <a:gd name="T18" fmla="*/ 341 w 907"/>
                <a:gd name="T19" fmla="*/ 364 h 786"/>
                <a:gd name="T20" fmla="*/ 275 w 907"/>
                <a:gd name="T21" fmla="*/ 321 h 786"/>
                <a:gd name="T22" fmla="*/ 296 w 907"/>
                <a:gd name="T23" fmla="*/ 303 h 786"/>
                <a:gd name="T24" fmla="*/ 622 w 907"/>
                <a:gd name="T25" fmla="*/ 308 h 786"/>
                <a:gd name="T26" fmla="*/ 636 w 907"/>
                <a:gd name="T27" fmla="*/ 333 h 786"/>
                <a:gd name="T28" fmla="*/ 551 w 907"/>
                <a:gd name="T29" fmla="*/ 368 h 786"/>
                <a:gd name="T30" fmla="*/ 523 w 907"/>
                <a:gd name="T31" fmla="*/ 393 h 786"/>
                <a:gd name="T32" fmla="*/ 63 w 907"/>
                <a:gd name="T33" fmla="*/ 412 h 786"/>
                <a:gd name="T34" fmla="*/ 85 w 907"/>
                <a:gd name="T35" fmla="*/ 394 h 786"/>
                <a:gd name="T36" fmla="*/ 350 w 907"/>
                <a:gd name="T37" fmla="*/ 398 h 786"/>
                <a:gd name="T38" fmla="*/ 364 w 907"/>
                <a:gd name="T39" fmla="*/ 424 h 786"/>
                <a:gd name="T40" fmla="*/ 30 w 907"/>
                <a:gd name="T41" fmla="*/ 696 h 786"/>
                <a:gd name="T42" fmla="*/ 44 w 907"/>
                <a:gd name="T43" fmla="*/ 670 h 786"/>
                <a:gd name="T44" fmla="*/ 369 w 907"/>
                <a:gd name="T45" fmla="*/ 666 h 786"/>
                <a:gd name="T46" fmla="*/ 391 w 907"/>
                <a:gd name="T47" fmla="*/ 684 h 786"/>
                <a:gd name="T48" fmla="*/ 304 w 907"/>
                <a:gd name="T49" fmla="*/ 54 h 786"/>
                <a:gd name="T50" fmla="*/ 321 w 907"/>
                <a:gd name="T51" fmla="*/ 33 h 786"/>
                <a:gd name="T52" fmla="*/ 587 w 907"/>
                <a:gd name="T53" fmla="*/ 33 h 786"/>
                <a:gd name="T54" fmla="*/ 605 w 907"/>
                <a:gd name="T55" fmla="*/ 54 h 786"/>
                <a:gd name="T56" fmla="*/ 877 w 907"/>
                <a:gd name="T57" fmla="*/ 644 h 786"/>
                <a:gd name="T58" fmla="*/ 873 w 907"/>
                <a:gd name="T59" fmla="*/ 400 h 786"/>
                <a:gd name="T60" fmla="*/ 856 w 907"/>
                <a:gd name="T61" fmla="*/ 377 h 786"/>
                <a:gd name="T62" fmla="*/ 829 w 907"/>
                <a:gd name="T63" fmla="*/ 364 h 786"/>
                <a:gd name="T64" fmla="*/ 665 w 907"/>
                <a:gd name="T65" fmla="*/ 324 h 786"/>
                <a:gd name="T66" fmla="*/ 648 w 907"/>
                <a:gd name="T67" fmla="*/ 290 h 786"/>
                <a:gd name="T68" fmla="*/ 634 w 907"/>
                <a:gd name="T69" fmla="*/ 49 h 786"/>
                <a:gd name="T70" fmla="*/ 622 w 907"/>
                <a:gd name="T71" fmla="*/ 22 h 786"/>
                <a:gd name="T72" fmla="*/ 598 w 907"/>
                <a:gd name="T73" fmla="*/ 5 h 786"/>
                <a:gd name="T74" fmla="*/ 332 w 907"/>
                <a:gd name="T75" fmla="*/ 0 h 786"/>
                <a:gd name="T76" fmla="*/ 304 w 907"/>
                <a:gd name="T77" fmla="*/ 7 h 786"/>
                <a:gd name="T78" fmla="*/ 283 w 907"/>
                <a:gd name="T79" fmla="*/ 27 h 786"/>
                <a:gd name="T80" fmla="*/ 272 w 907"/>
                <a:gd name="T81" fmla="*/ 54 h 786"/>
                <a:gd name="T82" fmla="*/ 255 w 907"/>
                <a:gd name="T83" fmla="*/ 296 h 786"/>
                <a:gd name="T84" fmla="*/ 242 w 907"/>
                <a:gd name="T85" fmla="*/ 333 h 786"/>
                <a:gd name="T86" fmla="*/ 73 w 907"/>
                <a:gd name="T87" fmla="*/ 366 h 786"/>
                <a:gd name="T88" fmla="*/ 48 w 907"/>
                <a:gd name="T89" fmla="*/ 381 h 786"/>
                <a:gd name="T90" fmla="*/ 33 w 907"/>
                <a:gd name="T91" fmla="*/ 406 h 786"/>
                <a:gd name="T92" fmla="*/ 24 w 907"/>
                <a:gd name="T93" fmla="*/ 648 h 786"/>
                <a:gd name="T94" fmla="*/ 2 w 907"/>
                <a:gd name="T95" fmla="*/ 680 h 786"/>
                <a:gd name="T96" fmla="*/ 1 w 907"/>
                <a:gd name="T97" fmla="*/ 778 h 786"/>
                <a:gd name="T98" fmla="*/ 12 w 907"/>
                <a:gd name="T99" fmla="*/ 786 h 786"/>
                <a:gd name="T100" fmla="*/ 417 w 907"/>
                <a:gd name="T101" fmla="*/ 784 h 786"/>
                <a:gd name="T102" fmla="*/ 424 w 907"/>
                <a:gd name="T103" fmla="*/ 771 h 786"/>
                <a:gd name="T104" fmla="*/ 415 w 907"/>
                <a:gd name="T105" fmla="*/ 665 h 786"/>
                <a:gd name="T106" fmla="*/ 394 w 907"/>
                <a:gd name="T107" fmla="*/ 424 h 786"/>
                <a:gd name="T108" fmla="*/ 497 w 907"/>
                <a:gd name="T109" fmla="*/ 659 h 786"/>
                <a:gd name="T110" fmla="*/ 484 w 907"/>
                <a:gd name="T111" fmla="*/ 696 h 786"/>
                <a:gd name="T112" fmla="*/ 489 w 907"/>
                <a:gd name="T113" fmla="*/ 782 h 786"/>
                <a:gd name="T114" fmla="*/ 892 w 907"/>
                <a:gd name="T115" fmla="*/ 786 h 786"/>
                <a:gd name="T116" fmla="*/ 905 w 907"/>
                <a:gd name="T117" fmla="*/ 780 h 786"/>
                <a:gd name="T118" fmla="*/ 907 w 907"/>
                <a:gd name="T119" fmla="*/ 688 h 786"/>
                <a:gd name="T120" fmla="*/ 890 w 907"/>
                <a:gd name="T121" fmla="*/ 653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7" h="786">
                  <a:moveTo>
                    <a:pt x="877" y="756"/>
                  </a:moveTo>
                  <a:lnTo>
                    <a:pt x="515" y="756"/>
                  </a:lnTo>
                  <a:lnTo>
                    <a:pt x="515" y="696"/>
                  </a:lnTo>
                  <a:lnTo>
                    <a:pt x="515" y="690"/>
                  </a:lnTo>
                  <a:lnTo>
                    <a:pt x="517" y="684"/>
                  </a:lnTo>
                  <a:lnTo>
                    <a:pt x="520" y="679"/>
                  </a:lnTo>
                  <a:lnTo>
                    <a:pt x="523" y="675"/>
                  </a:lnTo>
                  <a:lnTo>
                    <a:pt x="528" y="670"/>
                  </a:lnTo>
                  <a:lnTo>
                    <a:pt x="533" y="668"/>
                  </a:lnTo>
                  <a:lnTo>
                    <a:pt x="538" y="666"/>
                  </a:lnTo>
                  <a:lnTo>
                    <a:pt x="545" y="665"/>
                  </a:lnTo>
                  <a:lnTo>
                    <a:pt x="847" y="665"/>
                  </a:lnTo>
                  <a:lnTo>
                    <a:pt x="854" y="666"/>
                  </a:lnTo>
                  <a:lnTo>
                    <a:pt x="859" y="668"/>
                  </a:lnTo>
                  <a:lnTo>
                    <a:pt x="864" y="670"/>
                  </a:lnTo>
                  <a:lnTo>
                    <a:pt x="869" y="675"/>
                  </a:lnTo>
                  <a:lnTo>
                    <a:pt x="872" y="679"/>
                  </a:lnTo>
                  <a:lnTo>
                    <a:pt x="875" y="684"/>
                  </a:lnTo>
                  <a:lnTo>
                    <a:pt x="877" y="690"/>
                  </a:lnTo>
                  <a:lnTo>
                    <a:pt x="877" y="696"/>
                  </a:lnTo>
                  <a:lnTo>
                    <a:pt x="877" y="756"/>
                  </a:lnTo>
                  <a:close/>
                  <a:moveTo>
                    <a:pt x="545" y="424"/>
                  </a:moveTo>
                  <a:lnTo>
                    <a:pt x="545" y="417"/>
                  </a:lnTo>
                  <a:lnTo>
                    <a:pt x="547" y="412"/>
                  </a:lnTo>
                  <a:lnTo>
                    <a:pt x="550" y="407"/>
                  </a:lnTo>
                  <a:lnTo>
                    <a:pt x="553" y="402"/>
                  </a:lnTo>
                  <a:lnTo>
                    <a:pt x="558" y="398"/>
                  </a:lnTo>
                  <a:lnTo>
                    <a:pt x="563" y="396"/>
                  </a:lnTo>
                  <a:lnTo>
                    <a:pt x="568" y="394"/>
                  </a:lnTo>
                  <a:lnTo>
                    <a:pt x="575" y="393"/>
                  </a:lnTo>
                  <a:lnTo>
                    <a:pt x="817" y="393"/>
                  </a:lnTo>
                  <a:lnTo>
                    <a:pt x="823" y="394"/>
                  </a:lnTo>
                  <a:lnTo>
                    <a:pt x="829" y="396"/>
                  </a:lnTo>
                  <a:lnTo>
                    <a:pt x="834" y="398"/>
                  </a:lnTo>
                  <a:lnTo>
                    <a:pt x="839" y="402"/>
                  </a:lnTo>
                  <a:lnTo>
                    <a:pt x="842" y="407"/>
                  </a:lnTo>
                  <a:lnTo>
                    <a:pt x="845" y="412"/>
                  </a:lnTo>
                  <a:lnTo>
                    <a:pt x="846" y="417"/>
                  </a:lnTo>
                  <a:lnTo>
                    <a:pt x="847" y="424"/>
                  </a:lnTo>
                  <a:lnTo>
                    <a:pt x="847" y="635"/>
                  </a:lnTo>
                  <a:lnTo>
                    <a:pt x="545" y="635"/>
                  </a:lnTo>
                  <a:lnTo>
                    <a:pt x="545" y="424"/>
                  </a:lnTo>
                  <a:close/>
                  <a:moveTo>
                    <a:pt x="385" y="393"/>
                  </a:moveTo>
                  <a:lnTo>
                    <a:pt x="381" y="386"/>
                  </a:lnTo>
                  <a:lnTo>
                    <a:pt x="375" y="381"/>
                  </a:lnTo>
                  <a:lnTo>
                    <a:pt x="370" y="376"/>
                  </a:lnTo>
                  <a:lnTo>
                    <a:pt x="364" y="371"/>
                  </a:lnTo>
                  <a:lnTo>
                    <a:pt x="356" y="368"/>
                  </a:lnTo>
                  <a:lnTo>
                    <a:pt x="349" y="365"/>
                  </a:lnTo>
                  <a:lnTo>
                    <a:pt x="341" y="364"/>
                  </a:lnTo>
                  <a:lnTo>
                    <a:pt x="332" y="363"/>
                  </a:lnTo>
                  <a:lnTo>
                    <a:pt x="272" y="363"/>
                  </a:lnTo>
                  <a:lnTo>
                    <a:pt x="272" y="333"/>
                  </a:lnTo>
                  <a:lnTo>
                    <a:pt x="273" y="326"/>
                  </a:lnTo>
                  <a:lnTo>
                    <a:pt x="275" y="321"/>
                  </a:lnTo>
                  <a:lnTo>
                    <a:pt x="278" y="316"/>
                  </a:lnTo>
                  <a:lnTo>
                    <a:pt x="281" y="311"/>
                  </a:lnTo>
                  <a:lnTo>
                    <a:pt x="285" y="308"/>
                  </a:lnTo>
                  <a:lnTo>
                    <a:pt x="291" y="305"/>
                  </a:lnTo>
                  <a:lnTo>
                    <a:pt x="296" y="303"/>
                  </a:lnTo>
                  <a:lnTo>
                    <a:pt x="302" y="303"/>
                  </a:lnTo>
                  <a:lnTo>
                    <a:pt x="605" y="303"/>
                  </a:lnTo>
                  <a:lnTo>
                    <a:pt x="611" y="303"/>
                  </a:lnTo>
                  <a:lnTo>
                    <a:pt x="617" y="305"/>
                  </a:lnTo>
                  <a:lnTo>
                    <a:pt x="622" y="308"/>
                  </a:lnTo>
                  <a:lnTo>
                    <a:pt x="626" y="311"/>
                  </a:lnTo>
                  <a:lnTo>
                    <a:pt x="631" y="316"/>
                  </a:lnTo>
                  <a:lnTo>
                    <a:pt x="633" y="321"/>
                  </a:lnTo>
                  <a:lnTo>
                    <a:pt x="635" y="326"/>
                  </a:lnTo>
                  <a:lnTo>
                    <a:pt x="636" y="333"/>
                  </a:lnTo>
                  <a:lnTo>
                    <a:pt x="636" y="363"/>
                  </a:lnTo>
                  <a:lnTo>
                    <a:pt x="575" y="363"/>
                  </a:lnTo>
                  <a:lnTo>
                    <a:pt x="566" y="364"/>
                  </a:lnTo>
                  <a:lnTo>
                    <a:pt x="559" y="365"/>
                  </a:lnTo>
                  <a:lnTo>
                    <a:pt x="551" y="368"/>
                  </a:lnTo>
                  <a:lnTo>
                    <a:pt x="545" y="371"/>
                  </a:lnTo>
                  <a:lnTo>
                    <a:pt x="538" y="376"/>
                  </a:lnTo>
                  <a:lnTo>
                    <a:pt x="532" y="381"/>
                  </a:lnTo>
                  <a:lnTo>
                    <a:pt x="528" y="386"/>
                  </a:lnTo>
                  <a:lnTo>
                    <a:pt x="523" y="393"/>
                  </a:lnTo>
                  <a:lnTo>
                    <a:pt x="385" y="393"/>
                  </a:lnTo>
                  <a:close/>
                  <a:moveTo>
                    <a:pt x="60" y="635"/>
                  </a:moveTo>
                  <a:lnTo>
                    <a:pt x="60" y="424"/>
                  </a:lnTo>
                  <a:lnTo>
                    <a:pt x="61" y="417"/>
                  </a:lnTo>
                  <a:lnTo>
                    <a:pt x="63" y="412"/>
                  </a:lnTo>
                  <a:lnTo>
                    <a:pt x="65" y="407"/>
                  </a:lnTo>
                  <a:lnTo>
                    <a:pt x="70" y="402"/>
                  </a:lnTo>
                  <a:lnTo>
                    <a:pt x="74" y="398"/>
                  </a:lnTo>
                  <a:lnTo>
                    <a:pt x="79" y="396"/>
                  </a:lnTo>
                  <a:lnTo>
                    <a:pt x="85" y="394"/>
                  </a:lnTo>
                  <a:lnTo>
                    <a:pt x="91" y="393"/>
                  </a:lnTo>
                  <a:lnTo>
                    <a:pt x="332" y="393"/>
                  </a:lnTo>
                  <a:lnTo>
                    <a:pt x="339" y="394"/>
                  </a:lnTo>
                  <a:lnTo>
                    <a:pt x="344" y="396"/>
                  </a:lnTo>
                  <a:lnTo>
                    <a:pt x="350" y="398"/>
                  </a:lnTo>
                  <a:lnTo>
                    <a:pt x="354" y="402"/>
                  </a:lnTo>
                  <a:lnTo>
                    <a:pt x="358" y="407"/>
                  </a:lnTo>
                  <a:lnTo>
                    <a:pt x="360" y="412"/>
                  </a:lnTo>
                  <a:lnTo>
                    <a:pt x="363" y="417"/>
                  </a:lnTo>
                  <a:lnTo>
                    <a:pt x="364" y="424"/>
                  </a:lnTo>
                  <a:lnTo>
                    <a:pt x="364" y="635"/>
                  </a:lnTo>
                  <a:lnTo>
                    <a:pt x="60" y="635"/>
                  </a:lnTo>
                  <a:close/>
                  <a:moveTo>
                    <a:pt x="394" y="756"/>
                  </a:moveTo>
                  <a:lnTo>
                    <a:pt x="30" y="756"/>
                  </a:lnTo>
                  <a:lnTo>
                    <a:pt x="30" y="696"/>
                  </a:lnTo>
                  <a:lnTo>
                    <a:pt x="31" y="690"/>
                  </a:lnTo>
                  <a:lnTo>
                    <a:pt x="32" y="684"/>
                  </a:lnTo>
                  <a:lnTo>
                    <a:pt x="35" y="679"/>
                  </a:lnTo>
                  <a:lnTo>
                    <a:pt x="40" y="675"/>
                  </a:lnTo>
                  <a:lnTo>
                    <a:pt x="44" y="670"/>
                  </a:lnTo>
                  <a:lnTo>
                    <a:pt x="48" y="668"/>
                  </a:lnTo>
                  <a:lnTo>
                    <a:pt x="55" y="666"/>
                  </a:lnTo>
                  <a:lnTo>
                    <a:pt x="60" y="665"/>
                  </a:lnTo>
                  <a:lnTo>
                    <a:pt x="364" y="665"/>
                  </a:lnTo>
                  <a:lnTo>
                    <a:pt x="369" y="666"/>
                  </a:lnTo>
                  <a:lnTo>
                    <a:pt x="375" y="668"/>
                  </a:lnTo>
                  <a:lnTo>
                    <a:pt x="380" y="670"/>
                  </a:lnTo>
                  <a:lnTo>
                    <a:pt x="385" y="675"/>
                  </a:lnTo>
                  <a:lnTo>
                    <a:pt x="388" y="679"/>
                  </a:lnTo>
                  <a:lnTo>
                    <a:pt x="391" y="684"/>
                  </a:lnTo>
                  <a:lnTo>
                    <a:pt x="393" y="690"/>
                  </a:lnTo>
                  <a:lnTo>
                    <a:pt x="394" y="696"/>
                  </a:lnTo>
                  <a:lnTo>
                    <a:pt x="394" y="756"/>
                  </a:lnTo>
                  <a:close/>
                  <a:moveTo>
                    <a:pt x="302" y="60"/>
                  </a:moveTo>
                  <a:lnTo>
                    <a:pt x="304" y="54"/>
                  </a:lnTo>
                  <a:lnTo>
                    <a:pt x="305" y="49"/>
                  </a:lnTo>
                  <a:lnTo>
                    <a:pt x="308" y="43"/>
                  </a:lnTo>
                  <a:lnTo>
                    <a:pt x="311" y="39"/>
                  </a:lnTo>
                  <a:lnTo>
                    <a:pt x="316" y="36"/>
                  </a:lnTo>
                  <a:lnTo>
                    <a:pt x="321" y="33"/>
                  </a:lnTo>
                  <a:lnTo>
                    <a:pt x="327" y="30"/>
                  </a:lnTo>
                  <a:lnTo>
                    <a:pt x="332" y="30"/>
                  </a:lnTo>
                  <a:lnTo>
                    <a:pt x="575" y="30"/>
                  </a:lnTo>
                  <a:lnTo>
                    <a:pt x="581" y="30"/>
                  </a:lnTo>
                  <a:lnTo>
                    <a:pt x="587" y="33"/>
                  </a:lnTo>
                  <a:lnTo>
                    <a:pt x="592" y="36"/>
                  </a:lnTo>
                  <a:lnTo>
                    <a:pt x="596" y="39"/>
                  </a:lnTo>
                  <a:lnTo>
                    <a:pt x="600" y="43"/>
                  </a:lnTo>
                  <a:lnTo>
                    <a:pt x="603" y="49"/>
                  </a:lnTo>
                  <a:lnTo>
                    <a:pt x="605" y="54"/>
                  </a:lnTo>
                  <a:lnTo>
                    <a:pt x="605" y="60"/>
                  </a:lnTo>
                  <a:lnTo>
                    <a:pt x="605" y="273"/>
                  </a:lnTo>
                  <a:lnTo>
                    <a:pt x="302" y="273"/>
                  </a:lnTo>
                  <a:lnTo>
                    <a:pt x="302" y="60"/>
                  </a:lnTo>
                  <a:close/>
                  <a:moveTo>
                    <a:pt x="877" y="644"/>
                  </a:moveTo>
                  <a:lnTo>
                    <a:pt x="877" y="424"/>
                  </a:lnTo>
                  <a:lnTo>
                    <a:pt x="877" y="417"/>
                  </a:lnTo>
                  <a:lnTo>
                    <a:pt x="876" y="411"/>
                  </a:lnTo>
                  <a:lnTo>
                    <a:pt x="875" y="406"/>
                  </a:lnTo>
                  <a:lnTo>
                    <a:pt x="873" y="400"/>
                  </a:lnTo>
                  <a:lnTo>
                    <a:pt x="870" y="395"/>
                  </a:lnTo>
                  <a:lnTo>
                    <a:pt x="868" y="389"/>
                  </a:lnTo>
                  <a:lnTo>
                    <a:pt x="863" y="385"/>
                  </a:lnTo>
                  <a:lnTo>
                    <a:pt x="860" y="381"/>
                  </a:lnTo>
                  <a:lnTo>
                    <a:pt x="856" y="377"/>
                  </a:lnTo>
                  <a:lnTo>
                    <a:pt x="850" y="373"/>
                  </a:lnTo>
                  <a:lnTo>
                    <a:pt x="846" y="370"/>
                  </a:lnTo>
                  <a:lnTo>
                    <a:pt x="841" y="368"/>
                  </a:lnTo>
                  <a:lnTo>
                    <a:pt x="835" y="366"/>
                  </a:lnTo>
                  <a:lnTo>
                    <a:pt x="829" y="364"/>
                  </a:lnTo>
                  <a:lnTo>
                    <a:pt x="824" y="364"/>
                  </a:lnTo>
                  <a:lnTo>
                    <a:pt x="817" y="363"/>
                  </a:lnTo>
                  <a:lnTo>
                    <a:pt x="666" y="363"/>
                  </a:lnTo>
                  <a:lnTo>
                    <a:pt x="666" y="333"/>
                  </a:lnTo>
                  <a:lnTo>
                    <a:pt x="665" y="324"/>
                  </a:lnTo>
                  <a:lnTo>
                    <a:pt x="664" y="317"/>
                  </a:lnTo>
                  <a:lnTo>
                    <a:pt x="661" y="309"/>
                  </a:lnTo>
                  <a:lnTo>
                    <a:pt x="657" y="303"/>
                  </a:lnTo>
                  <a:lnTo>
                    <a:pt x="653" y="296"/>
                  </a:lnTo>
                  <a:lnTo>
                    <a:pt x="648" y="290"/>
                  </a:lnTo>
                  <a:lnTo>
                    <a:pt x="642" y="284"/>
                  </a:lnTo>
                  <a:lnTo>
                    <a:pt x="636" y="280"/>
                  </a:lnTo>
                  <a:lnTo>
                    <a:pt x="636" y="60"/>
                  </a:lnTo>
                  <a:lnTo>
                    <a:pt x="635" y="54"/>
                  </a:lnTo>
                  <a:lnTo>
                    <a:pt x="634" y="49"/>
                  </a:lnTo>
                  <a:lnTo>
                    <a:pt x="633" y="42"/>
                  </a:lnTo>
                  <a:lnTo>
                    <a:pt x="631" y="37"/>
                  </a:lnTo>
                  <a:lnTo>
                    <a:pt x="628" y="31"/>
                  </a:lnTo>
                  <a:lnTo>
                    <a:pt x="625" y="27"/>
                  </a:lnTo>
                  <a:lnTo>
                    <a:pt x="622" y="22"/>
                  </a:lnTo>
                  <a:lnTo>
                    <a:pt x="618" y="18"/>
                  </a:lnTo>
                  <a:lnTo>
                    <a:pt x="613" y="14"/>
                  </a:lnTo>
                  <a:lnTo>
                    <a:pt x="609" y="10"/>
                  </a:lnTo>
                  <a:lnTo>
                    <a:pt x="604" y="7"/>
                  </a:lnTo>
                  <a:lnTo>
                    <a:pt x="598" y="5"/>
                  </a:lnTo>
                  <a:lnTo>
                    <a:pt x="593" y="3"/>
                  </a:lnTo>
                  <a:lnTo>
                    <a:pt x="587" y="1"/>
                  </a:lnTo>
                  <a:lnTo>
                    <a:pt x="581" y="0"/>
                  </a:lnTo>
                  <a:lnTo>
                    <a:pt x="575" y="0"/>
                  </a:lnTo>
                  <a:lnTo>
                    <a:pt x="332" y="0"/>
                  </a:lnTo>
                  <a:lnTo>
                    <a:pt x="327" y="0"/>
                  </a:lnTo>
                  <a:lnTo>
                    <a:pt x="321" y="1"/>
                  </a:lnTo>
                  <a:lnTo>
                    <a:pt x="315" y="3"/>
                  </a:lnTo>
                  <a:lnTo>
                    <a:pt x="309" y="5"/>
                  </a:lnTo>
                  <a:lnTo>
                    <a:pt x="304" y="7"/>
                  </a:lnTo>
                  <a:lnTo>
                    <a:pt x="299" y="10"/>
                  </a:lnTo>
                  <a:lnTo>
                    <a:pt x="294" y="14"/>
                  </a:lnTo>
                  <a:lnTo>
                    <a:pt x="290" y="18"/>
                  </a:lnTo>
                  <a:lnTo>
                    <a:pt x="286" y="22"/>
                  </a:lnTo>
                  <a:lnTo>
                    <a:pt x="283" y="27"/>
                  </a:lnTo>
                  <a:lnTo>
                    <a:pt x="280" y="31"/>
                  </a:lnTo>
                  <a:lnTo>
                    <a:pt x="277" y="37"/>
                  </a:lnTo>
                  <a:lnTo>
                    <a:pt x="275" y="42"/>
                  </a:lnTo>
                  <a:lnTo>
                    <a:pt x="273" y="49"/>
                  </a:lnTo>
                  <a:lnTo>
                    <a:pt x="272" y="54"/>
                  </a:lnTo>
                  <a:lnTo>
                    <a:pt x="272" y="60"/>
                  </a:lnTo>
                  <a:lnTo>
                    <a:pt x="272" y="280"/>
                  </a:lnTo>
                  <a:lnTo>
                    <a:pt x="266" y="284"/>
                  </a:lnTo>
                  <a:lnTo>
                    <a:pt x="260" y="290"/>
                  </a:lnTo>
                  <a:lnTo>
                    <a:pt x="255" y="296"/>
                  </a:lnTo>
                  <a:lnTo>
                    <a:pt x="251" y="303"/>
                  </a:lnTo>
                  <a:lnTo>
                    <a:pt x="247" y="309"/>
                  </a:lnTo>
                  <a:lnTo>
                    <a:pt x="245" y="317"/>
                  </a:lnTo>
                  <a:lnTo>
                    <a:pt x="242" y="324"/>
                  </a:lnTo>
                  <a:lnTo>
                    <a:pt x="242" y="333"/>
                  </a:lnTo>
                  <a:lnTo>
                    <a:pt x="242" y="363"/>
                  </a:lnTo>
                  <a:lnTo>
                    <a:pt x="91" y="363"/>
                  </a:lnTo>
                  <a:lnTo>
                    <a:pt x="85" y="364"/>
                  </a:lnTo>
                  <a:lnTo>
                    <a:pt x="78" y="364"/>
                  </a:lnTo>
                  <a:lnTo>
                    <a:pt x="73" y="366"/>
                  </a:lnTo>
                  <a:lnTo>
                    <a:pt x="68" y="368"/>
                  </a:lnTo>
                  <a:lnTo>
                    <a:pt x="62" y="370"/>
                  </a:lnTo>
                  <a:lnTo>
                    <a:pt x="57" y="373"/>
                  </a:lnTo>
                  <a:lnTo>
                    <a:pt x="53" y="377"/>
                  </a:lnTo>
                  <a:lnTo>
                    <a:pt x="48" y="381"/>
                  </a:lnTo>
                  <a:lnTo>
                    <a:pt x="44" y="385"/>
                  </a:lnTo>
                  <a:lnTo>
                    <a:pt x="41" y="389"/>
                  </a:lnTo>
                  <a:lnTo>
                    <a:pt x="38" y="395"/>
                  </a:lnTo>
                  <a:lnTo>
                    <a:pt x="35" y="400"/>
                  </a:lnTo>
                  <a:lnTo>
                    <a:pt x="33" y="406"/>
                  </a:lnTo>
                  <a:lnTo>
                    <a:pt x="31" y="411"/>
                  </a:lnTo>
                  <a:lnTo>
                    <a:pt x="31" y="417"/>
                  </a:lnTo>
                  <a:lnTo>
                    <a:pt x="30" y="424"/>
                  </a:lnTo>
                  <a:lnTo>
                    <a:pt x="30" y="644"/>
                  </a:lnTo>
                  <a:lnTo>
                    <a:pt x="24" y="648"/>
                  </a:lnTo>
                  <a:lnTo>
                    <a:pt x="18" y="653"/>
                  </a:lnTo>
                  <a:lnTo>
                    <a:pt x="13" y="659"/>
                  </a:lnTo>
                  <a:lnTo>
                    <a:pt x="9" y="665"/>
                  </a:lnTo>
                  <a:lnTo>
                    <a:pt x="4" y="672"/>
                  </a:lnTo>
                  <a:lnTo>
                    <a:pt x="2" y="680"/>
                  </a:lnTo>
                  <a:lnTo>
                    <a:pt x="1" y="688"/>
                  </a:lnTo>
                  <a:lnTo>
                    <a:pt x="0" y="696"/>
                  </a:lnTo>
                  <a:lnTo>
                    <a:pt x="0" y="771"/>
                  </a:lnTo>
                  <a:lnTo>
                    <a:pt x="0" y="774"/>
                  </a:lnTo>
                  <a:lnTo>
                    <a:pt x="1" y="778"/>
                  </a:lnTo>
                  <a:lnTo>
                    <a:pt x="2" y="780"/>
                  </a:lnTo>
                  <a:lnTo>
                    <a:pt x="4" y="782"/>
                  </a:lnTo>
                  <a:lnTo>
                    <a:pt x="6" y="784"/>
                  </a:lnTo>
                  <a:lnTo>
                    <a:pt x="10" y="785"/>
                  </a:lnTo>
                  <a:lnTo>
                    <a:pt x="12" y="786"/>
                  </a:lnTo>
                  <a:lnTo>
                    <a:pt x="15" y="786"/>
                  </a:lnTo>
                  <a:lnTo>
                    <a:pt x="409" y="786"/>
                  </a:lnTo>
                  <a:lnTo>
                    <a:pt x="412" y="786"/>
                  </a:lnTo>
                  <a:lnTo>
                    <a:pt x="414" y="785"/>
                  </a:lnTo>
                  <a:lnTo>
                    <a:pt x="417" y="784"/>
                  </a:lnTo>
                  <a:lnTo>
                    <a:pt x="419" y="782"/>
                  </a:lnTo>
                  <a:lnTo>
                    <a:pt x="421" y="780"/>
                  </a:lnTo>
                  <a:lnTo>
                    <a:pt x="423" y="778"/>
                  </a:lnTo>
                  <a:lnTo>
                    <a:pt x="424" y="774"/>
                  </a:lnTo>
                  <a:lnTo>
                    <a:pt x="424" y="771"/>
                  </a:lnTo>
                  <a:lnTo>
                    <a:pt x="424" y="696"/>
                  </a:lnTo>
                  <a:lnTo>
                    <a:pt x="423" y="688"/>
                  </a:lnTo>
                  <a:lnTo>
                    <a:pt x="421" y="680"/>
                  </a:lnTo>
                  <a:lnTo>
                    <a:pt x="419" y="672"/>
                  </a:lnTo>
                  <a:lnTo>
                    <a:pt x="415" y="665"/>
                  </a:lnTo>
                  <a:lnTo>
                    <a:pt x="411" y="659"/>
                  </a:lnTo>
                  <a:lnTo>
                    <a:pt x="405" y="653"/>
                  </a:lnTo>
                  <a:lnTo>
                    <a:pt x="400" y="648"/>
                  </a:lnTo>
                  <a:lnTo>
                    <a:pt x="394" y="644"/>
                  </a:lnTo>
                  <a:lnTo>
                    <a:pt x="394" y="424"/>
                  </a:lnTo>
                  <a:lnTo>
                    <a:pt x="515" y="424"/>
                  </a:lnTo>
                  <a:lnTo>
                    <a:pt x="515" y="644"/>
                  </a:lnTo>
                  <a:lnTo>
                    <a:pt x="508" y="648"/>
                  </a:lnTo>
                  <a:lnTo>
                    <a:pt x="502" y="653"/>
                  </a:lnTo>
                  <a:lnTo>
                    <a:pt x="497" y="659"/>
                  </a:lnTo>
                  <a:lnTo>
                    <a:pt x="492" y="665"/>
                  </a:lnTo>
                  <a:lnTo>
                    <a:pt x="489" y="672"/>
                  </a:lnTo>
                  <a:lnTo>
                    <a:pt x="486" y="680"/>
                  </a:lnTo>
                  <a:lnTo>
                    <a:pt x="485" y="688"/>
                  </a:lnTo>
                  <a:lnTo>
                    <a:pt x="484" y="696"/>
                  </a:lnTo>
                  <a:lnTo>
                    <a:pt x="484" y="771"/>
                  </a:lnTo>
                  <a:lnTo>
                    <a:pt x="485" y="774"/>
                  </a:lnTo>
                  <a:lnTo>
                    <a:pt x="486" y="778"/>
                  </a:lnTo>
                  <a:lnTo>
                    <a:pt x="487" y="780"/>
                  </a:lnTo>
                  <a:lnTo>
                    <a:pt x="489" y="782"/>
                  </a:lnTo>
                  <a:lnTo>
                    <a:pt x="491" y="784"/>
                  </a:lnTo>
                  <a:lnTo>
                    <a:pt x="493" y="785"/>
                  </a:lnTo>
                  <a:lnTo>
                    <a:pt x="497" y="786"/>
                  </a:lnTo>
                  <a:lnTo>
                    <a:pt x="500" y="786"/>
                  </a:lnTo>
                  <a:lnTo>
                    <a:pt x="892" y="786"/>
                  </a:lnTo>
                  <a:lnTo>
                    <a:pt x="896" y="786"/>
                  </a:lnTo>
                  <a:lnTo>
                    <a:pt x="899" y="785"/>
                  </a:lnTo>
                  <a:lnTo>
                    <a:pt x="901" y="784"/>
                  </a:lnTo>
                  <a:lnTo>
                    <a:pt x="903" y="782"/>
                  </a:lnTo>
                  <a:lnTo>
                    <a:pt x="905" y="780"/>
                  </a:lnTo>
                  <a:lnTo>
                    <a:pt x="906" y="778"/>
                  </a:lnTo>
                  <a:lnTo>
                    <a:pt x="907" y="774"/>
                  </a:lnTo>
                  <a:lnTo>
                    <a:pt x="907" y="771"/>
                  </a:lnTo>
                  <a:lnTo>
                    <a:pt x="907" y="696"/>
                  </a:lnTo>
                  <a:lnTo>
                    <a:pt x="907" y="688"/>
                  </a:lnTo>
                  <a:lnTo>
                    <a:pt x="905" y="680"/>
                  </a:lnTo>
                  <a:lnTo>
                    <a:pt x="903" y="672"/>
                  </a:lnTo>
                  <a:lnTo>
                    <a:pt x="900" y="665"/>
                  </a:lnTo>
                  <a:lnTo>
                    <a:pt x="896" y="659"/>
                  </a:lnTo>
                  <a:lnTo>
                    <a:pt x="890" y="653"/>
                  </a:lnTo>
                  <a:lnTo>
                    <a:pt x="884" y="648"/>
                  </a:lnTo>
                  <a:lnTo>
                    <a:pt x="877" y="644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20C170E1-AFF6-4678-A1FA-98FC5EE66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363" y="957263"/>
              <a:ext cx="76200" cy="57150"/>
            </a:xfrm>
            <a:custGeom>
              <a:avLst/>
              <a:gdLst>
                <a:gd name="T0" fmla="*/ 212 w 242"/>
                <a:gd name="T1" fmla="*/ 151 h 181"/>
                <a:gd name="T2" fmla="*/ 30 w 242"/>
                <a:gd name="T3" fmla="*/ 151 h 181"/>
                <a:gd name="T4" fmla="*/ 30 w 242"/>
                <a:gd name="T5" fmla="*/ 30 h 181"/>
                <a:gd name="T6" fmla="*/ 212 w 242"/>
                <a:gd name="T7" fmla="*/ 30 h 181"/>
                <a:gd name="T8" fmla="*/ 212 w 242"/>
                <a:gd name="T9" fmla="*/ 151 h 181"/>
                <a:gd name="T10" fmla="*/ 227 w 242"/>
                <a:gd name="T11" fmla="*/ 0 h 181"/>
                <a:gd name="T12" fmla="*/ 15 w 242"/>
                <a:gd name="T13" fmla="*/ 0 h 181"/>
                <a:gd name="T14" fmla="*/ 12 w 242"/>
                <a:gd name="T15" fmla="*/ 0 h 181"/>
                <a:gd name="T16" fmla="*/ 10 w 242"/>
                <a:gd name="T17" fmla="*/ 1 h 181"/>
                <a:gd name="T18" fmla="*/ 6 w 242"/>
                <a:gd name="T19" fmla="*/ 2 h 181"/>
                <a:gd name="T20" fmla="*/ 4 w 242"/>
                <a:gd name="T21" fmla="*/ 4 h 181"/>
                <a:gd name="T22" fmla="*/ 3 w 242"/>
                <a:gd name="T23" fmla="*/ 6 h 181"/>
                <a:gd name="T24" fmla="*/ 1 w 242"/>
                <a:gd name="T25" fmla="*/ 8 h 181"/>
                <a:gd name="T26" fmla="*/ 0 w 242"/>
                <a:gd name="T27" fmla="*/ 12 h 181"/>
                <a:gd name="T28" fmla="*/ 0 w 242"/>
                <a:gd name="T29" fmla="*/ 15 h 181"/>
                <a:gd name="T30" fmla="*/ 0 w 242"/>
                <a:gd name="T31" fmla="*/ 166 h 181"/>
                <a:gd name="T32" fmla="*/ 0 w 242"/>
                <a:gd name="T33" fmla="*/ 169 h 181"/>
                <a:gd name="T34" fmla="*/ 1 w 242"/>
                <a:gd name="T35" fmla="*/ 171 h 181"/>
                <a:gd name="T36" fmla="*/ 3 w 242"/>
                <a:gd name="T37" fmla="*/ 175 h 181"/>
                <a:gd name="T38" fmla="*/ 4 w 242"/>
                <a:gd name="T39" fmla="*/ 177 h 181"/>
                <a:gd name="T40" fmla="*/ 6 w 242"/>
                <a:gd name="T41" fmla="*/ 179 h 181"/>
                <a:gd name="T42" fmla="*/ 10 w 242"/>
                <a:gd name="T43" fmla="*/ 180 h 181"/>
                <a:gd name="T44" fmla="*/ 12 w 242"/>
                <a:gd name="T45" fmla="*/ 181 h 181"/>
                <a:gd name="T46" fmla="*/ 15 w 242"/>
                <a:gd name="T47" fmla="*/ 181 h 181"/>
                <a:gd name="T48" fmla="*/ 227 w 242"/>
                <a:gd name="T49" fmla="*/ 181 h 181"/>
                <a:gd name="T50" fmla="*/ 230 w 242"/>
                <a:gd name="T51" fmla="*/ 181 h 181"/>
                <a:gd name="T52" fmla="*/ 233 w 242"/>
                <a:gd name="T53" fmla="*/ 180 h 181"/>
                <a:gd name="T54" fmla="*/ 236 w 242"/>
                <a:gd name="T55" fmla="*/ 178 h 181"/>
                <a:gd name="T56" fmla="*/ 238 w 242"/>
                <a:gd name="T57" fmla="*/ 177 h 181"/>
                <a:gd name="T58" fmla="*/ 239 w 242"/>
                <a:gd name="T59" fmla="*/ 175 h 181"/>
                <a:gd name="T60" fmla="*/ 241 w 242"/>
                <a:gd name="T61" fmla="*/ 171 h 181"/>
                <a:gd name="T62" fmla="*/ 242 w 242"/>
                <a:gd name="T63" fmla="*/ 169 h 181"/>
                <a:gd name="T64" fmla="*/ 242 w 242"/>
                <a:gd name="T65" fmla="*/ 166 h 181"/>
                <a:gd name="T66" fmla="*/ 242 w 242"/>
                <a:gd name="T67" fmla="*/ 15 h 181"/>
                <a:gd name="T68" fmla="*/ 242 w 242"/>
                <a:gd name="T69" fmla="*/ 12 h 181"/>
                <a:gd name="T70" fmla="*/ 241 w 242"/>
                <a:gd name="T71" fmla="*/ 8 h 181"/>
                <a:gd name="T72" fmla="*/ 239 w 242"/>
                <a:gd name="T73" fmla="*/ 6 h 181"/>
                <a:gd name="T74" fmla="*/ 238 w 242"/>
                <a:gd name="T75" fmla="*/ 4 h 181"/>
                <a:gd name="T76" fmla="*/ 236 w 242"/>
                <a:gd name="T77" fmla="*/ 2 h 181"/>
                <a:gd name="T78" fmla="*/ 233 w 242"/>
                <a:gd name="T79" fmla="*/ 1 h 181"/>
                <a:gd name="T80" fmla="*/ 230 w 242"/>
                <a:gd name="T81" fmla="*/ 0 h 181"/>
                <a:gd name="T82" fmla="*/ 227 w 242"/>
                <a:gd name="T8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2" h="181">
                  <a:moveTo>
                    <a:pt x="212" y="151"/>
                  </a:moveTo>
                  <a:lnTo>
                    <a:pt x="30" y="151"/>
                  </a:lnTo>
                  <a:lnTo>
                    <a:pt x="30" y="30"/>
                  </a:lnTo>
                  <a:lnTo>
                    <a:pt x="212" y="30"/>
                  </a:lnTo>
                  <a:lnTo>
                    <a:pt x="212" y="151"/>
                  </a:lnTo>
                  <a:close/>
                  <a:moveTo>
                    <a:pt x="227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1"/>
                  </a:lnTo>
                  <a:lnTo>
                    <a:pt x="3" y="175"/>
                  </a:lnTo>
                  <a:lnTo>
                    <a:pt x="4" y="177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227" y="181"/>
                  </a:lnTo>
                  <a:lnTo>
                    <a:pt x="230" y="181"/>
                  </a:lnTo>
                  <a:lnTo>
                    <a:pt x="233" y="180"/>
                  </a:lnTo>
                  <a:lnTo>
                    <a:pt x="236" y="178"/>
                  </a:lnTo>
                  <a:lnTo>
                    <a:pt x="238" y="177"/>
                  </a:lnTo>
                  <a:lnTo>
                    <a:pt x="239" y="175"/>
                  </a:lnTo>
                  <a:lnTo>
                    <a:pt x="241" y="171"/>
                  </a:lnTo>
                  <a:lnTo>
                    <a:pt x="242" y="169"/>
                  </a:lnTo>
                  <a:lnTo>
                    <a:pt x="242" y="166"/>
                  </a:lnTo>
                  <a:lnTo>
                    <a:pt x="242" y="15"/>
                  </a:lnTo>
                  <a:lnTo>
                    <a:pt x="242" y="12"/>
                  </a:lnTo>
                  <a:lnTo>
                    <a:pt x="241" y="8"/>
                  </a:lnTo>
                  <a:lnTo>
                    <a:pt x="239" y="6"/>
                  </a:lnTo>
                  <a:lnTo>
                    <a:pt x="238" y="4"/>
                  </a:lnTo>
                  <a:lnTo>
                    <a:pt x="236" y="2"/>
                  </a:lnTo>
                  <a:lnTo>
                    <a:pt x="233" y="1"/>
                  </a:lnTo>
                  <a:lnTo>
                    <a:pt x="230" y="0"/>
                  </a:lnTo>
                  <a:lnTo>
                    <a:pt x="227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D3D7A0A-C0A5-4CCF-B563-085733C3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D205E-34E0-4D4E-B6CF-D546C54444F4}" type="slidenum">
              <a:rPr lang="en-US" smtClean="0"/>
              <a:t>9</a:t>
            </a:fld>
            <a:endParaRPr lang="en-US"/>
          </a:p>
        </p:txBody>
      </p:sp>
      <p:cxnSp>
        <p:nvCxnSpPr>
          <p:cNvPr id="23" name="Straight Connector 106">
            <a:extLst>
              <a:ext uri="{FF2B5EF4-FFF2-40B4-BE49-F238E27FC236}">
                <a16:creationId xmlns:a16="http://schemas.microsoft.com/office/drawing/2014/main" id="{F1A42636-4D11-403E-A6EA-627A5D827A13}"/>
              </a:ext>
            </a:extLst>
          </p:cNvPr>
          <p:cNvCxnSpPr>
            <a:cxnSpLocks/>
          </p:cNvCxnSpPr>
          <p:nvPr/>
        </p:nvCxnSpPr>
        <p:spPr>
          <a:xfrm flipH="1">
            <a:off x="10107827" y="1918326"/>
            <a:ext cx="2084173" cy="0"/>
          </a:xfrm>
          <a:prstGeom prst="line">
            <a:avLst/>
          </a:prstGeom>
          <a:ln w="15875">
            <a:solidFill>
              <a:schemeClr val="accent4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06">
            <a:extLst>
              <a:ext uri="{FF2B5EF4-FFF2-40B4-BE49-F238E27FC236}">
                <a16:creationId xmlns:a16="http://schemas.microsoft.com/office/drawing/2014/main" id="{76FFD74E-2B39-4019-86CD-673FF6571ECF}"/>
              </a:ext>
            </a:extLst>
          </p:cNvPr>
          <p:cNvCxnSpPr>
            <a:cxnSpLocks/>
          </p:cNvCxnSpPr>
          <p:nvPr/>
        </p:nvCxnSpPr>
        <p:spPr>
          <a:xfrm flipH="1">
            <a:off x="10311713" y="2206650"/>
            <a:ext cx="2084173" cy="0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06">
            <a:extLst>
              <a:ext uri="{FF2B5EF4-FFF2-40B4-BE49-F238E27FC236}">
                <a16:creationId xmlns:a16="http://schemas.microsoft.com/office/drawing/2014/main" id="{22E2F88A-F49C-42CC-8CAA-B4BDA00F9806}"/>
              </a:ext>
            </a:extLst>
          </p:cNvPr>
          <p:cNvCxnSpPr>
            <a:cxnSpLocks/>
          </p:cNvCxnSpPr>
          <p:nvPr/>
        </p:nvCxnSpPr>
        <p:spPr>
          <a:xfrm flipH="1">
            <a:off x="9685637" y="4212564"/>
            <a:ext cx="2084173" cy="0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06">
            <a:extLst>
              <a:ext uri="{FF2B5EF4-FFF2-40B4-BE49-F238E27FC236}">
                <a16:creationId xmlns:a16="http://schemas.microsoft.com/office/drawing/2014/main" id="{652752F0-81CB-4E0A-AFB7-317960F3181A}"/>
              </a:ext>
            </a:extLst>
          </p:cNvPr>
          <p:cNvCxnSpPr>
            <a:cxnSpLocks/>
          </p:cNvCxnSpPr>
          <p:nvPr/>
        </p:nvCxnSpPr>
        <p:spPr>
          <a:xfrm flipH="1">
            <a:off x="10919253" y="5584163"/>
            <a:ext cx="2084173" cy="0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06">
            <a:extLst>
              <a:ext uri="{FF2B5EF4-FFF2-40B4-BE49-F238E27FC236}">
                <a16:creationId xmlns:a16="http://schemas.microsoft.com/office/drawing/2014/main" id="{972CFA4A-C9FD-4F7A-B98D-07DC8AD30079}"/>
              </a:ext>
            </a:extLst>
          </p:cNvPr>
          <p:cNvCxnSpPr>
            <a:cxnSpLocks/>
          </p:cNvCxnSpPr>
          <p:nvPr/>
        </p:nvCxnSpPr>
        <p:spPr>
          <a:xfrm flipH="1">
            <a:off x="10420863" y="3929605"/>
            <a:ext cx="2084173" cy="0"/>
          </a:xfrm>
          <a:prstGeom prst="line">
            <a:avLst/>
          </a:prstGeom>
          <a:ln w="15875">
            <a:solidFill>
              <a:schemeClr val="accent4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06">
            <a:extLst>
              <a:ext uri="{FF2B5EF4-FFF2-40B4-BE49-F238E27FC236}">
                <a16:creationId xmlns:a16="http://schemas.microsoft.com/office/drawing/2014/main" id="{C132D163-98F3-42B6-AC2B-E20034F6D41B}"/>
              </a:ext>
            </a:extLst>
          </p:cNvPr>
          <p:cNvCxnSpPr>
            <a:cxnSpLocks/>
          </p:cNvCxnSpPr>
          <p:nvPr/>
        </p:nvCxnSpPr>
        <p:spPr>
          <a:xfrm flipH="1">
            <a:off x="9877166" y="6024888"/>
            <a:ext cx="2084173" cy="0"/>
          </a:xfrm>
          <a:prstGeom prst="line">
            <a:avLst/>
          </a:prstGeom>
          <a:ln w="15875">
            <a:solidFill>
              <a:schemeClr val="accent4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06">
            <a:extLst>
              <a:ext uri="{FF2B5EF4-FFF2-40B4-BE49-F238E27FC236}">
                <a16:creationId xmlns:a16="http://schemas.microsoft.com/office/drawing/2014/main" id="{52E80C4E-4565-4697-8031-0DEFE7C40E92}"/>
              </a:ext>
            </a:extLst>
          </p:cNvPr>
          <p:cNvCxnSpPr>
            <a:cxnSpLocks/>
          </p:cNvCxnSpPr>
          <p:nvPr/>
        </p:nvCxnSpPr>
        <p:spPr>
          <a:xfrm flipH="1">
            <a:off x="11149913" y="3345532"/>
            <a:ext cx="2084173" cy="0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06">
            <a:extLst>
              <a:ext uri="{FF2B5EF4-FFF2-40B4-BE49-F238E27FC236}">
                <a16:creationId xmlns:a16="http://schemas.microsoft.com/office/drawing/2014/main" id="{FB6D5C1F-28A1-463D-81DC-DD3AD5F9B174}"/>
              </a:ext>
            </a:extLst>
          </p:cNvPr>
          <p:cNvCxnSpPr>
            <a:cxnSpLocks/>
          </p:cNvCxnSpPr>
          <p:nvPr/>
        </p:nvCxnSpPr>
        <p:spPr>
          <a:xfrm flipH="1">
            <a:off x="11567982" y="6643756"/>
            <a:ext cx="2084173" cy="0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06">
            <a:extLst>
              <a:ext uri="{FF2B5EF4-FFF2-40B4-BE49-F238E27FC236}">
                <a16:creationId xmlns:a16="http://schemas.microsoft.com/office/drawing/2014/main" id="{E0B5A0E6-3818-4F7D-A39F-08A4A48144C9}"/>
              </a:ext>
            </a:extLst>
          </p:cNvPr>
          <p:cNvCxnSpPr>
            <a:cxnSpLocks/>
          </p:cNvCxnSpPr>
          <p:nvPr/>
        </p:nvCxnSpPr>
        <p:spPr>
          <a:xfrm flipH="1">
            <a:off x="11308488" y="1580124"/>
            <a:ext cx="2084173" cy="0"/>
          </a:xfrm>
          <a:prstGeom prst="line">
            <a:avLst/>
          </a:prstGeom>
          <a:ln w="15875">
            <a:solidFill>
              <a:schemeClr val="accent4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92">
            <a:extLst>
              <a:ext uri="{FF2B5EF4-FFF2-40B4-BE49-F238E27FC236}">
                <a16:creationId xmlns:a16="http://schemas.microsoft.com/office/drawing/2014/main" id="{2663F7F3-0C8F-4578-95B6-8BAF450E77D5}"/>
              </a:ext>
            </a:extLst>
          </p:cNvPr>
          <p:cNvSpPr txBox="1"/>
          <p:nvPr/>
        </p:nvSpPr>
        <p:spPr>
          <a:xfrm>
            <a:off x="1321304" y="1065998"/>
            <a:ext cx="8990409" cy="178510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目標：自動篩選掉不符合的句子</a:t>
            </a:r>
            <a:endParaRPr lang="en-US" altLang="zh-TW" sz="2400" dirty="0">
              <a:solidFill>
                <a:schemeClr val="accent5">
                  <a:lumMod val="50000"/>
                </a:schemeClr>
              </a:solidFill>
              <a:cs typeface="Calibri" panose="020F0502020204030204" pitchFamily="34" charset="0"/>
            </a:endParaRPr>
          </a:p>
          <a:p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EX:</a:t>
            </a:r>
            <a:r>
              <a:rPr lang="zh-TW" altLang="en-US" sz="20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 台灣銀行董事長呂桔誠表示，洗錢防制的三道防線有如足球賽一般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…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利用</a:t>
            </a:r>
            <a:r>
              <a:rPr lang="en-US" altLang="zh-TW" sz="2400" dirty="0" err="1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NLTK+StanfordParser</a:t>
            </a:r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標記出詞語的詞性，繪製文法樹</a:t>
            </a:r>
            <a:endParaRPr lang="en-US" altLang="zh-TW" sz="2400" dirty="0">
              <a:solidFill>
                <a:schemeClr val="accent5">
                  <a:lumMod val="50000"/>
                </a:schemeClr>
              </a:solidFill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EX: </a:t>
            </a:r>
            <a:r>
              <a:rPr lang="zh-TW" altLang="en-US" sz="20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名詞→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NN</a:t>
            </a:r>
            <a:r>
              <a:rPr lang="zh-TW" altLang="en-US" sz="20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;</a:t>
            </a:r>
            <a:r>
              <a:rPr lang="zh-TW" altLang="en-US" sz="20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 動詞→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VV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chemeClr val="accent5">
                    <a:lumMod val="50000"/>
                  </a:schemeClr>
                </a:solidFill>
                <a:cs typeface="Calibri" panose="020F0502020204030204" pitchFamily="34" charset="0"/>
              </a:rPr>
              <a:t>計算姓名、犯罪名稱的距離，找出規律</a:t>
            </a:r>
            <a:endParaRPr lang="en-US" sz="2400" dirty="0">
              <a:solidFill>
                <a:schemeClr val="accent5">
                  <a:lumMod val="5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3013E41-D6FB-4EFD-84D5-19A48F170FCA}"/>
              </a:ext>
            </a:extLst>
          </p:cNvPr>
          <p:cNvSpPr/>
          <p:nvPr/>
        </p:nvSpPr>
        <p:spPr>
          <a:xfrm>
            <a:off x="4381500" y="3160866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  <a:latin typeface="Agency FB" panose="020B0503020202020204" pitchFamily="34" charset="0"/>
              </a:rPr>
              <a:t>kernel = </a:t>
            </a:r>
            <a:r>
              <a:rPr lang="en-US" altLang="zh-TW" b="1" dirty="0" err="1">
                <a:solidFill>
                  <a:srgbClr val="000000"/>
                </a:solidFill>
                <a:latin typeface="Agency FB" panose="020B0503020202020204" pitchFamily="34" charset="0"/>
              </a:rPr>
              <a:t>rbf</a:t>
            </a:r>
            <a:endParaRPr lang="en-US" altLang="zh-TW" b="1" i="0" dirty="0">
              <a:solidFill>
                <a:srgbClr val="000000"/>
              </a:solidFill>
              <a:effectLst/>
              <a:latin typeface="Agency FB" panose="020B0503020202020204" pitchFamily="34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43C3664-7EC2-45C5-9778-19C1BA09C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965" y="3421872"/>
            <a:ext cx="6133003" cy="170980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E5101C2-AC3A-40DA-B637-88DEFC3A6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2982102"/>
            <a:ext cx="5386027" cy="355681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7AACA037-BF68-43CF-A48A-20FE5A79CB5E}"/>
              </a:ext>
            </a:extLst>
          </p:cNvPr>
          <p:cNvSpPr txBox="1"/>
          <p:nvPr/>
        </p:nvSpPr>
        <p:spPr>
          <a:xfrm>
            <a:off x="8171848" y="4504623"/>
            <a:ext cx="644893" cy="523220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808926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Office Theme">
  <a:themeElements>
    <a:clrScheme name="Custom 117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11545D"/>
      </a:accent1>
      <a:accent2>
        <a:srgbClr val="FE5E55"/>
      </a:accent2>
      <a:accent3>
        <a:srgbClr val="FED424"/>
      </a:accent3>
      <a:accent4>
        <a:srgbClr val="98EAE7"/>
      </a:accent4>
      <a:accent5>
        <a:srgbClr val="11545D"/>
      </a:accent5>
      <a:accent6>
        <a:srgbClr val="FE5E55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355</Words>
  <Application>Microsoft Office PowerPoint</Application>
  <PresentationFormat>寬螢幕</PresentationFormat>
  <Paragraphs>71</Paragraphs>
  <Slides>10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10</vt:i4>
      </vt:variant>
    </vt:vector>
  </HeadingPairs>
  <TitlesOfParts>
    <vt:vector size="21" baseType="lpstr">
      <vt:lpstr>微軟正黑體</vt:lpstr>
      <vt:lpstr>Agency FB</vt:lpstr>
      <vt:lpstr>Segoe UI Light</vt:lpstr>
      <vt:lpstr>Calibri Light</vt:lpstr>
      <vt:lpstr>Arial</vt:lpstr>
      <vt:lpstr>Century Gothic</vt:lpstr>
      <vt:lpstr>新細明體</vt:lpstr>
      <vt:lpstr>Calibri</vt:lpstr>
      <vt:lpstr>Wingdings</vt:lpstr>
      <vt:lpstr>Office Theme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林 冠妙</cp:lastModifiedBy>
  <cp:revision>180</cp:revision>
  <dcterms:created xsi:type="dcterms:W3CDTF">2018-08-30T06:48:50Z</dcterms:created>
  <dcterms:modified xsi:type="dcterms:W3CDTF">2019-06-16T09:59:20Z</dcterms:modified>
</cp:coreProperties>
</file>